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5" r:id="rId2"/>
    <p:sldId id="257" r:id="rId3"/>
    <p:sldId id="296" r:id="rId4"/>
    <p:sldId id="265" r:id="rId5"/>
    <p:sldId id="29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7AB07C-9B23-4065-B8E6-2F3E4931815E}">
          <p14:sldIdLst>
            <p14:sldId id="285"/>
            <p14:sldId id="257"/>
            <p14:sldId id="296"/>
            <p14:sldId id="265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7EAE0B-9732-46BC-9716-89A1982E933E}" v="3" dt="2023-04-04T03:56:35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norrie" userId="ddbf58f8-a2d8-4210-9bf6-a66c30e9b8d1" providerId="ADAL" clId="{B17EAE0B-9732-46BC-9716-89A1982E933E}"/>
    <pc:docChg chg="modSld">
      <pc:chgData name="cnorrie" userId="ddbf58f8-a2d8-4210-9bf6-a66c30e9b8d1" providerId="ADAL" clId="{B17EAE0B-9732-46BC-9716-89A1982E933E}" dt="2023-04-04T03:56:39.994" v="30" actId="14100"/>
      <pc:docMkLst>
        <pc:docMk/>
      </pc:docMkLst>
      <pc:sldChg chg="modSp mod">
        <pc:chgData name="cnorrie" userId="ddbf58f8-a2d8-4210-9bf6-a66c30e9b8d1" providerId="ADAL" clId="{B17EAE0B-9732-46BC-9716-89A1982E933E}" dt="2023-04-04T03:56:39.994" v="30" actId="14100"/>
        <pc:sldMkLst>
          <pc:docMk/>
          <pc:sldMk cId="3238994618" sldId="285"/>
        </pc:sldMkLst>
        <pc:spChg chg="mod">
          <ac:chgData name="cnorrie" userId="ddbf58f8-a2d8-4210-9bf6-a66c30e9b8d1" providerId="ADAL" clId="{B17EAE0B-9732-46BC-9716-89A1982E933E}" dt="2023-04-04T03:56:39.994" v="30" actId="14100"/>
          <ac:spMkLst>
            <pc:docMk/>
            <pc:sldMk cId="3238994618" sldId="285"/>
            <ac:spMk id="3" creationId="{E636C6E4-0382-0048-B4E0-12298AB54A51}"/>
          </ac:spMkLst>
        </pc:spChg>
        <pc:picChg chg="mod">
          <ac:chgData name="cnorrie" userId="ddbf58f8-a2d8-4210-9bf6-a66c30e9b8d1" providerId="ADAL" clId="{B17EAE0B-9732-46BC-9716-89A1982E933E}" dt="2023-04-04T03:56:35.771" v="29" actId="1076"/>
          <ac:picMkLst>
            <pc:docMk/>
            <pc:sldMk cId="3238994618" sldId="285"/>
            <ac:picMk id="2" creationId="{B02B788B-ACE8-BEB1-D8F7-541D2EEE39EE}"/>
          </ac:picMkLst>
        </pc:picChg>
        <pc:picChg chg="mod">
          <ac:chgData name="cnorrie" userId="ddbf58f8-a2d8-4210-9bf6-a66c30e9b8d1" providerId="ADAL" clId="{B17EAE0B-9732-46BC-9716-89A1982E933E}" dt="2023-04-04T03:56:19.605" v="23" actId="1076"/>
          <ac:picMkLst>
            <pc:docMk/>
            <pc:sldMk cId="3238994618" sldId="285"/>
            <ac:picMk id="2050" creationId="{70F6FC0C-6F35-894C-87E5-E2E86ABBFA25}"/>
          </ac:picMkLst>
        </pc:picChg>
        <pc:picChg chg="mod">
          <ac:chgData name="cnorrie" userId="ddbf58f8-a2d8-4210-9bf6-a66c30e9b8d1" providerId="ADAL" clId="{B17EAE0B-9732-46BC-9716-89A1982E933E}" dt="2023-04-04T03:56:35.771" v="29" actId="1076"/>
          <ac:picMkLst>
            <pc:docMk/>
            <pc:sldMk cId="3238994618" sldId="285"/>
            <ac:picMk id="2052" creationId="{D007FFF8-6BAB-7B49-BFB1-930BE7EB887E}"/>
          </ac:picMkLst>
        </pc:picChg>
        <pc:picChg chg="mod">
          <ac:chgData name="cnorrie" userId="ddbf58f8-a2d8-4210-9bf6-a66c30e9b8d1" providerId="ADAL" clId="{B17EAE0B-9732-46BC-9716-89A1982E933E}" dt="2023-04-04T03:56:35.771" v="29" actId="1076"/>
          <ac:picMkLst>
            <pc:docMk/>
            <pc:sldMk cId="3238994618" sldId="285"/>
            <ac:picMk id="2054" creationId="{41D98C8C-7972-7A46-9A14-2EB6F33EC8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FE55D-40AC-4828-BEB3-CB3E3FFAE26E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0068E-6591-4F82-A5A4-D47CC7E9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1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why these stressors </a:t>
            </a:r>
          </a:p>
          <a:p>
            <a:r>
              <a:rPr lang="en-US" dirty="0"/>
              <a:t>Primarily factors that will be exacerbated by climate change</a:t>
            </a:r>
          </a:p>
          <a:p>
            <a:r>
              <a:rPr lang="en-US" dirty="0"/>
              <a:t>We are aware that there are others such as vibrio infection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33FD1-78AB-4DAB-ABDA-ECA569DF61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3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B7A5-8F57-8169-812F-2B7C8F58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43573-3B08-AB11-B4B2-B73D96BFC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AE2E8-B53F-952A-7D93-A9AD49477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71AD-0678-4A84-AC3C-D55F15E170C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C7803-8476-D1DA-CF64-8F730116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F9BA7-9852-4E09-1040-DCD98A25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006-52B7-45A3-9BAA-7EE5E76E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7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F876-153A-3BBD-2410-DB22BFBD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DF517-5140-B1B2-2017-44D74C424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89E81-BC64-3BDD-A86C-AF9EEA6F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71AD-0678-4A84-AC3C-D55F15E170C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75CFA-7ECC-D48A-D807-DFED4E33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8F296-AA47-A9B6-0358-D1A1324D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006-52B7-45A3-9BAA-7EE5E76E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266ED-2F37-3E7A-36BD-AC966770B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50F29-2B3D-93EE-8132-739B6F557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FB370-580C-DA2D-C27A-E7DFA947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71AD-0678-4A84-AC3C-D55F15E170C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1F6F4-70FF-8BDF-E5D3-F227893E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90229-7AFF-AC5D-4524-CC8B42B1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006-52B7-45A3-9BAA-7EE5E76E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5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823B-93A7-E65F-8426-40856E9F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AE790-861B-7F1B-55F7-095B9120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D9512-87A4-1F82-90FD-5E698800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71AD-0678-4A84-AC3C-D55F15E170C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454D6-728D-BA91-09A4-73F3EC07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80D34-C0F8-B58C-B8F6-909D7B88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006-52B7-45A3-9BAA-7EE5E76E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2CD2-2968-BF0F-FE77-94775C78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F114D-13E0-97A6-3303-0F2E346BA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CD59B-62AD-F5A9-74D2-0202C0BB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71AD-0678-4A84-AC3C-D55F15E170C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836F-CE24-A8DD-0CD2-AF4CE154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60914-F5BA-1805-E2EA-2E32C7BB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006-52B7-45A3-9BAA-7EE5E76E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4DFD-D514-DADD-F462-6583FCE5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46A50-3153-431B-A42F-AB2221EFC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E3AEC-ECF0-A582-25C9-6F633D9ED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57C0E-63FC-88A7-576E-91D30355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71AD-0678-4A84-AC3C-D55F15E170C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97775-0E53-6CFE-F33A-173BE316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F036B-4660-0C30-6990-1129E7AB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006-52B7-45A3-9BAA-7EE5E76E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1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FE88-67A4-B42B-5354-90897752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B3F95-F67F-D018-359D-1EF57C72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0DA70-A76A-EE60-90E1-8218480D6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D775C-6DBF-71FF-BB12-EE2417041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30371-5451-6754-B4A3-CD1A5A926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1D9EF-BD2F-DADC-6AA4-CEFA84C0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71AD-0678-4A84-AC3C-D55F15E170C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E961BE-05B5-0C51-F398-A67241E07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9886D-99B3-A458-7025-4EB1FB10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006-52B7-45A3-9BAA-7EE5E76E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3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BA4C-E226-26F6-3140-42120B27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93B5A-B470-B86E-32D1-474D58E3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71AD-0678-4A84-AC3C-D55F15E170C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D2258-AFFD-A696-1564-3B0DEE65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0F2C3-55BD-1D08-E243-BEE24A5F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006-52B7-45A3-9BAA-7EE5E76E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ED700-9F06-72F1-2FB7-1A4B0B1B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71AD-0678-4A84-AC3C-D55F15E170C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E3ADA-DE02-D5C5-DE34-5AEF9760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F9D84-7595-BC38-C8C0-CF7616C51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006-52B7-45A3-9BAA-7EE5E76E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9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2FABC-275A-9723-94A3-8C343805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EBFA3-C4F8-5701-4F1B-0005846BE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1AF82-2A91-9B2C-0F2A-5B21C00D0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E1119-CA4C-1F9D-DFC6-38FB23EB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71AD-0678-4A84-AC3C-D55F15E170C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C05AD-6F03-A10D-16F7-BD504A48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00EB5-0813-4CFF-F35E-8256C995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006-52B7-45A3-9BAA-7EE5E76E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5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D98B6-D018-6EBE-F5CA-ADE30CB6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D1E5E6-603E-FAD3-D0CA-53100466D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BA8B5-5868-221C-D913-1CA86B1BF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56246-D7F5-504A-E77B-DBEB05E7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71AD-0678-4A84-AC3C-D55F15E170C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D1E6C-B342-F92F-D7F1-F8DEFDDF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777FF-738C-6FAA-1172-99311EFC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006-52B7-45A3-9BAA-7EE5E76E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9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17BE0-CF8F-28AE-38CA-B6452135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7C3CA-371C-2F8F-3258-6E91975CB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8B730-8C56-A94E-C674-35161E4AD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471AD-0678-4A84-AC3C-D55F15E170C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27556-D4EB-578F-AFA4-118628EBE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CAAD7-FE02-6702-4B88-0308C60EC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E006-52B7-45A3-9BAA-7EE5E76E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Pacific oyster as a weapon against SARS-CoV-2">
            <a:extLst>
              <a:ext uri="{FF2B5EF4-FFF2-40B4-BE49-F238E27FC236}">
                <a16:creationId xmlns:a16="http://schemas.microsoft.com/office/drawing/2014/main" id="{70F6FC0C-6F35-894C-87E5-E2E86ABBF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6C6E4-0382-0048-B4E0-12298AB54A51}"/>
              </a:ext>
            </a:extLst>
          </p:cNvPr>
          <p:cNvSpPr txBox="1"/>
          <p:nvPr/>
        </p:nvSpPr>
        <p:spPr>
          <a:xfrm>
            <a:off x="7291121" y="2201542"/>
            <a:ext cx="3575078" cy="929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CRAIG NORRIE - SAFS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8AC8E-B57B-4047-855B-A1AD81BBFCC9}"/>
              </a:ext>
            </a:extLst>
          </p:cNvPr>
          <p:cNvSpPr txBox="1"/>
          <p:nvPr/>
        </p:nvSpPr>
        <p:spPr>
          <a:xfrm>
            <a:off x="7044502" y="318071"/>
            <a:ext cx="50081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Climate change impacts on farmed Pacific oysters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2" name="Picture 4" descr="Sea Grant &amp;amp;gt; Welcome to NOAA Sea Grant">
            <a:extLst>
              <a:ext uri="{FF2B5EF4-FFF2-40B4-BE49-F238E27FC236}">
                <a16:creationId xmlns:a16="http://schemas.microsoft.com/office/drawing/2014/main" id="{D007FFF8-6BAB-7B49-BFB1-930BE7EB8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367" y="4248510"/>
            <a:ext cx="2835402" cy="108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AP Home">
            <a:extLst>
              <a:ext uri="{FF2B5EF4-FFF2-40B4-BE49-F238E27FC236}">
                <a16:creationId xmlns:a16="http://schemas.microsoft.com/office/drawing/2014/main" id="{41D98C8C-7972-7A46-9A14-2EB6F33EC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492" y="5360523"/>
            <a:ext cx="2723822" cy="108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aywater Shellfish">
            <a:extLst>
              <a:ext uri="{FF2B5EF4-FFF2-40B4-BE49-F238E27FC236}">
                <a16:creationId xmlns:a16="http://schemas.microsoft.com/office/drawing/2014/main" id="{B02B788B-ACE8-BEB1-D8F7-541D2EEE3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333" y="3021052"/>
            <a:ext cx="1183436" cy="118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9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A750-4221-EF75-340A-8657B7BA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oyster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6539A-4746-9192-0B96-13F83B0F6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sky, outdoor, grass, water&#10;&#10;Description automatically generated">
            <a:extLst>
              <a:ext uri="{FF2B5EF4-FFF2-40B4-BE49-F238E27FC236}">
                <a16:creationId xmlns:a16="http://schemas.microsoft.com/office/drawing/2014/main" id="{E4AEC2C7-3CC5-E11C-F675-9561A6F2F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25" y="2141538"/>
            <a:ext cx="5801782" cy="4351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00DDA-B8FE-C619-F0BC-402D8E84F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250" y="1485106"/>
            <a:ext cx="334769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4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B987B-3E7F-E1D3-982D-A000A8C0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Diploid and triploid oysters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064FB-7676-D94F-D4F7-272AE589C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, invertebrate, mollusk, oyster&#10;&#10;Description automatically generated">
            <a:extLst>
              <a:ext uri="{FF2B5EF4-FFF2-40B4-BE49-F238E27FC236}">
                <a16:creationId xmlns:a16="http://schemas.microsoft.com/office/drawing/2014/main" id="{679B14A7-4554-E609-7833-A260B5BF6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992" y="1659892"/>
            <a:ext cx="5597106" cy="4726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E3713C-16F0-13D9-DC7D-7EAB87D2C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992" y="1435355"/>
            <a:ext cx="5597105" cy="53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2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E225-4564-7732-3C5E-DFC67162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Physiological stressors</a:t>
            </a:r>
          </a:p>
        </p:txBody>
      </p:sp>
      <p:pic>
        <p:nvPicPr>
          <p:cNvPr id="6" name="Content Placeholder 5" descr="Shape&#10;&#10;Description automatically generated with low confidence">
            <a:extLst>
              <a:ext uri="{FF2B5EF4-FFF2-40B4-BE49-F238E27FC236}">
                <a16:creationId xmlns:a16="http://schemas.microsoft.com/office/drawing/2014/main" id="{E49A877E-1042-362E-6183-2298E3D52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1"/>
          <a:stretch/>
        </p:blipFill>
        <p:spPr>
          <a:xfrm>
            <a:off x="8716646" y="2280828"/>
            <a:ext cx="3475354" cy="285741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992B40-C830-D1B6-732E-C08F7BAA28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149"/>
          <a:stretch/>
        </p:blipFill>
        <p:spPr>
          <a:xfrm>
            <a:off x="720436" y="2280828"/>
            <a:ext cx="3244273" cy="2655471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E8D747C-72CA-BCC9-7CD5-964521D52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13" y="2301113"/>
            <a:ext cx="2498436" cy="24984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12E725-3448-32C4-BADE-E9D1BF054DC6}"/>
              </a:ext>
            </a:extLst>
          </p:cNvPr>
          <p:cNvSpPr txBox="1"/>
          <p:nvPr/>
        </p:nvSpPr>
        <p:spPr>
          <a:xfrm>
            <a:off x="720436" y="5528906"/>
            <a:ext cx="3244273" cy="670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F769C-E900-0B87-8A68-1F445EA4B9F9}"/>
              </a:ext>
            </a:extLst>
          </p:cNvPr>
          <p:cNvSpPr txBox="1"/>
          <p:nvPr/>
        </p:nvSpPr>
        <p:spPr>
          <a:xfrm>
            <a:off x="5170258" y="5415321"/>
            <a:ext cx="2498437" cy="12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Dissolved oxygen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97084A-565B-E2A7-FBFE-54E8EA065D3A}"/>
              </a:ext>
            </a:extLst>
          </p:cNvPr>
          <p:cNvSpPr txBox="1"/>
          <p:nvPr/>
        </p:nvSpPr>
        <p:spPr>
          <a:xfrm>
            <a:off x="9096010" y="5420668"/>
            <a:ext cx="2375554" cy="12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pH/Ocean acidification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E0360-1FD7-3F02-8294-6FD45A759D19}"/>
              </a:ext>
            </a:extLst>
          </p:cNvPr>
          <p:cNvSpPr txBox="1"/>
          <p:nvPr/>
        </p:nvSpPr>
        <p:spPr>
          <a:xfrm>
            <a:off x="3548979" y="3290532"/>
            <a:ext cx="121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X/+/-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C3431C-2E9A-9D45-4C0F-CAADDC834AA9}"/>
              </a:ext>
            </a:extLst>
          </p:cNvPr>
          <p:cNvSpPr txBox="1"/>
          <p:nvPr/>
        </p:nvSpPr>
        <p:spPr>
          <a:xfrm>
            <a:off x="7668695" y="3290532"/>
            <a:ext cx="118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X/+/-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19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>
            <a:extLst>
              <a:ext uri="{FF2B5EF4-FFF2-40B4-BE49-F238E27FC236}">
                <a16:creationId xmlns:a16="http://schemas.microsoft.com/office/drawing/2014/main" id="{0D382CAB-DD55-B44E-9405-D6B93B0F8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64E580-0281-BA41-91C2-D030C7EB9164}"/>
              </a:ext>
            </a:extLst>
          </p:cNvPr>
          <p:cNvSpPr txBox="1"/>
          <p:nvPr/>
        </p:nvSpPr>
        <p:spPr>
          <a:xfrm>
            <a:off x="9842500" y="6083300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7307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63</Words>
  <Application>Microsoft Office PowerPoint</Application>
  <PresentationFormat>Widescreen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MV Boli</vt:lpstr>
      <vt:lpstr>Office Theme</vt:lpstr>
      <vt:lpstr>PowerPoint Presentation</vt:lpstr>
      <vt:lpstr>Washington oyster industry</vt:lpstr>
      <vt:lpstr>Diploid and triploid oysters</vt:lpstr>
      <vt:lpstr>Interacting Physiological stressors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cnorrie</dc:creator>
  <cp:lastModifiedBy>cnorrie</cp:lastModifiedBy>
  <cp:revision>1</cp:revision>
  <dcterms:created xsi:type="dcterms:W3CDTF">2023-04-04T03:38:06Z</dcterms:created>
  <dcterms:modified xsi:type="dcterms:W3CDTF">2023-04-04T03:56:40Z</dcterms:modified>
</cp:coreProperties>
</file>