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14"/>
  </p:notesMasterIdLst>
  <p:sldIdLst>
    <p:sldId id="262" r:id="rId2"/>
    <p:sldId id="268" r:id="rId3"/>
    <p:sldId id="269" r:id="rId4"/>
    <p:sldId id="270" r:id="rId5"/>
    <p:sldId id="271" r:id="rId6"/>
    <p:sldId id="272" r:id="rId7"/>
    <p:sldId id="273" r:id="rId8"/>
    <p:sldId id="275" r:id="rId9"/>
    <p:sldId id="274" r:id="rId10"/>
    <p:sldId id="277" r:id="rId11"/>
    <p:sldId id="276" r:id="rId12"/>
    <p:sldId id="27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6" userDrawn="1">
          <p15:clr>
            <a:srgbClr val="A4A3A4"/>
          </p15:clr>
        </p15:guide>
        <p15:guide id="2" pos="4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F"/>
    <a:srgbClr val="4B2E83"/>
    <a:srgbClr val="E8D3A2"/>
    <a:srgbClr val="E8E3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73" autoAdjust="0"/>
    <p:restoredTop sz="79298" autoAdjust="0"/>
  </p:normalViewPr>
  <p:slideViewPr>
    <p:cSldViewPr snapToGrid="0" snapToObjects="1" showGuides="1">
      <p:cViewPr varScale="1">
        <p:scale>
          <a:sx n="116" d="100"/>
          <a:sy n="116" d="100"/>
        </p:scale>
        <p:origin x="1854" y="96"/>
      </p:cViewPr>
      <p:guideLst>
        <p:guide orient="horz" pos="1866"/>
        <p:guide pos="4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r Mercado" userId="2e2c897c-f65c-49b5-8482-bbdf0c77f90b" providerId="ADAL" clId="{466A550F-6DAF-5B43-A69B-6F33C6BE1900}"/>
    <pc:docChg chg="undo custSel addSld modSld sldOrd modMainMaster">
      <pc:chgData name="Elizar Mercado" userId="2e2c897c-f65c-49b5-8482-bbdf0c77f90b" providerId="ADAL" clId="{466A550F-6DAF-5B43-A69B-6F33C6BE1900}" dt="2022-04-28T18:17:58.363" v="157"/>
      <pc:docMkLst>
        <pc:docMk/>
      </pc:docMkLst>
      <pc:sldChg chg="modSp">
        <pc:chgData name="Elizar Mercado" userId="2e2c897c-f65c-49b5-8482-bbdf0c77f90b" providerId="ADAL" clId="{466A550F-6DAF-5B43-A69B-6F33C6BE1900}" dt="2022-04-28T17:57:09.738" v="32" actId="3064"/>
        <pc:sldMkLst>
          <pc:docMk/>
          <pc:sldMk cId="289097830" sldId="260"/>
        </pc:sldMkLst>
        <pc:spChg chg="mod">
          <ac:chgData name="Elizar Mercado" userId="2e2c897c-f65c-49b5-8482-bbdf0c77f90b" providerId="ADAL" clId="{466A550F-6DAF-5B43-A69B-6F33C6BE1900}" dt="2022-04-28T17:56:27.541" v="28" actId="20577"/>
          <ac:spMkLst>
            <pc:docMk/>
            <pc:sldMk cId="289097830" sldId="260"/>
            <ac:spMk id="3" creationId="{00000000-0000-0000-0000-000000000000}"/>
          </ac:spMkLst>
        </pc:spChg>
        <pc:spChg chg="mod">
          <ac:chgData name="Elizar Mercado" userId="2e2c897c-f65c-49b5-8482-bbdf0c77f90b" providerId="ADAL" clId="{466A550F-6DAF-5B43-A69B-6F33C6BE1900}" dt="2022-04-28T17:57:09.738" v="32" actId="3064"/>
          <ac:spMkLst>
            <pc:docMk/>
            <pc:sldMk cId="289097830" sldId="260"/>
            <ac:spMk id="7" creationId="{00000000-0000-0000-0000-000000000000}"/>
          </ac:spMkLst>
        </pc:spChg>
      </pc:sldChg>
      <pc:sldChg chg="addSp delSp modSp">
        <pc:chgData name="Elizar Mercado" userId="2e2c897c-f65c-49b5-8482-bbdf0c77f90b" providerId="ADAL" clId="{466A550F-6DAF-5B43-A69B-6F33C6BE1900}" dt="2022-04-28T17:58:32.193" v="37"/>
        <pc:sldMkLst>
          <pc:docMk/>
          <pc:sldMk cId="421015786" sldId="261"/>
        </pc:sldMkLst>
        <pc:spChg chg="add mod">
          <ac:chgData name="Elizar Mercado" userId="2e2c897c-f65c-49b5-8482-bbdf0c77f90b" providerId="ADAL" clId="{466A550F-6DAF-5B43-A69B-6F33C6BE1900}" dt="2022-04-28T17:58:32.193" v="37"/>
          <ac:spMkLst>
            <pc:docMk/>
            <pc:sldMk cId="421015786" sldId="261"/>
            <ac:spMk id="2" creationId="{19531106-D46D-7241-ACCD-52168ED415A1}"/>
          </ac:spMkLst>
        </pc:spChg>
        <pc:spChg chg="del mod">
          <ac:chgData name="Elizar Mercado" userId="2e2c897c-f65c-49b5-8482-bbdf0c77f90b" providerId="ADAL" clId="{466A550F-6DAF-5B43-A69B-6F33C6BE1900}" dt="2022-04-28T17:58:32.193" v="37"/>
          <ac:spMkLst>
            <pc:docMk/>
            <pc:sldMk cId="421015786" sldId="261"/>
            <ac:spMk id="3" creationId="{EB09B426-A182-D24E-84F7-65655352C440}"/>
          </ac:spMkLst>
        </pc:spChg>
        <pc:spChg chg="del">
          <ac:chgData name="Elizar Mercado" userId="2e2c897c-f65c-49b5-8482-bbdf0c77f90b" providerId="ADAL" clId="{466A550F-6DAF-5B43-A69B-6F33C6BE1900}" dt="2022-04-28T17:56:08.864" v="22" actId="478"/>
          <ac:spMkLst>
            <pc:docMk/>
            <pc:sldMk cId="421015786" sldId="261"/>
            <ac:spMk id="4" creationId="{74EE9B9F-5EFD-6A4E-8D9C-33FC7674E573}"/>
          </ac:spMkLst>
        </pc:spChg>
        <pc:spChg chg="add del mod">
          <ac:chgData name="Elizar Mercado" userId="2e2c897c-f65c-49b5-8482-bbdf0c77f90b" providerId="ADAL" clId="{466A550F-6DAF-5B43-A69B-6F33C6BE1900}" dt="2022-04-28T17:58:32.193" v="37"/>
          <ac:spMkLst>
            <pc:docMk/>
            <pc:sldMk cId="421015786" sldId="261"/>
            <ac:spMk id="5" creationId="{AA024BBE-AAEB-7F40-9AB5-8B4F0CDF8A4F}"/>
          </ac:spMkLst>
        </pc:spChg>
        <pc:spChg chg="add mod">
          <ac:chgData name="Elizar Mercado" userId="2e2c897c-f65c-49b5-8482-bbdf0c77f90b" providerId="ADAL" clId="{466A550F-6DAF-5B43-A69B-6F33C6BE1900}" dt="2022-04-28T17:58:32.193" v="37"/>
          <ac:spMkLst>
            <pc:docMk/>
            <pc:sldMk cId="421015786" sldId="261"/>
            <ac:spMk id="6" creationId="{CC9D124B-4403-8B49-BDAB-30C55D91F100}"/>
          </ac:spMkLst>
        </pc:spChg>
        <pc:spChg chg="add mod">
          <ac:chgData name="Elizar Mercado" userId="2e2c897c-f65c-49b5-8482-bbdf0c77f90b" providerId="ADAL" clId="{466A550F-6DAF-5B43-A69B-6F33C6BE1900}" dt="2022-04-28T17:58:32.193" v="37"/>
          <ac:spMkLst>
            <pc:docMk/>
            <pc:sldMk cId="421015786" sldId="261"/>
            <ac:spMk id="7" creationId="{D9C2ABAF-AE6E-8A46-AC09-EAB6B89153B8}"/>
          </ac:spMkLst>
        </pc:spChg>
      </pc:sldChg>
      <pc:sldChg chg="addSp delSp modSp">
        <pc:chgData name="Elizar Mercado" userId="2e2c897c-f65c-49b5-8482-bbdf0c77f90b" providerId="ADAL" clId="{466A550F-6DAF-5B43-A69B-6F33C6BE1900}" dt="2022-04-28T18:17:58.363" v="157"/>
        <pc:sldMkLst>
          <pc:docMk/>
          <pc:sldMk cId="216692064" sldId="262"/>
        </pc:sldMkLst>
        <pc:spChg chg="add del mod">
          <ac:chgData name="Elizar Mercado" userId="2e2c897c-f65c-49b5-8482-bbdf0c77f90b" providerId="ADAL" clId="{466A550F-6DAF-5B43-A69B-6F33C6BE1900}" dt="2022-04-28T17:55:52.324" v="21"/>
          <ac:spMkLst>
            <pc:docMk/>
            <pc:sldMk cId="216692064" sldId="262"/>
            <ac:spMk id="2" creationId="{38F64C74-ADF6-CE44-B059-DF7C0EF7FC14}"/>
          </ac:spMkLst>
        </pc:spChg>
        <pc:spChg chg="add del mod">
          <ac:chgData name="Elizar Mercado" userId="2e2c897c-f65c-49b5-8482-bbdf0c77f90b" providerId="ADAL" clId="{466A550F-6DAF-5B43-A69B-6F33C6BE1900}" dt="2022-04-28T18:03:22.324" v="58"/>
          <ac:spMkLst>
            <pc:docMk/>
            <pc:sldMk cId="216692064" sldId="262"/>
            <ac:spMk id="5" creationId="{0CE504C8-925D-E648-938A-CF4561425CF0}"/>
          </ac:spMkLst>
        </pc:spChg>
        <pc:spChg chg="add del mod">
          <ac:chgData name="Elizar Mercado" userId="2e2c897c-f65c-49b5-8482-bbdf0c77f90b" providerId="ADAL" clId="{466A550F-6DAF-5B43-A69B-6F33C6BE1900}" dt="2022-04-28T18:03:23.031" v="60"/>
          <ac:spMkLst>
            <pc:docMk/>
            <pc:sldMk cId="216692064" sldId="262"/>
            <ac:spMk id="6" creationId="{F82116AF-0959-A54C-8A03-10261D3845BC}"/>
          </ac:spMkLst>
        </pc:spChg>
        <pc:spChg chg="add mod">
          <ac:chgData name="Elizar Mercado" userId="2e2c897c-f65c-49b5-8482-bbdf0c77f90b" providerId="ADAL" clId="{466A550F-6DAF-5B43-A69B-6F33C6BE1900}" dt="2022-04-28T18:17:58.363" v="157"/>
          <ac:spMkLst>
            <pc:docMk/>
            <pc:sldMk cId="216692064" sldId="262"/>
            <ac:spMk id="7" creationId="{C92CED8E-CAD9-E64C-8C5E-1A5F702E8939}"/>
          </ac:spMkLst>
        </pc:spChg>
        <pc:picChg chg="add del mod">
          <ac:chgData name="Elizar Mercado" userId="2e2c897c-f65c-49b5-8482-bbdf0c77f90b" providerId="ADAL" clId="{466A550F-6DAF-5B43-A69B-6F33C6BE1900}" dt="2022-04-28T18:02:00.877" v="48" actId="478"/>
          <ac:picMkLst>
            <pc:docMk/>
            <pc:sldMk cId="216692064" sldId="262"/>
            <ac:picMk id="4" creationId="{41BA327A-55D0-B748-A204-E242B2044559}"/>
          </ac:picMkLst>
        </pc:picChg>
      </pc:sldChg>
      <pc:sldChg chg="modSp">
        <pc:chgData name="Elizar Mercado" userId="2e2c897c-f65c-49b5-8482-bbdf0c77f90b" providerId="ADAL" clId="{466A550F-6DAF-5B43-A69B-6F33C6BE1900}" dt="2022-04-28T17:57:23.050" v="33" actId="3064"/>
        <pc:sldMkLst>
          <pc:docMk/>
          <pc:sldMk cId="781804521" sldId="263"/>
        </pc:sldMkLst>
        <pc:spChg chg="mod">
          <ac:chgData name="Elizar Mercado" userId="2e2c897c-f65c-49b5-8482-bbdf0c77f90b" providerId="ADAL" clId="{466A550F-6DAF-5B43-A69B-6F33C6BE1900}" dt="2022-04-28T17:57:23.050" v="33" actId="3064"/>
          <ac:spMkLst>
            <pc:docMk/>
            <pc:sldMk cId="781804521" sldId="263"/>
            <ac:spMk id="2" creationId="{979DB2A0-53A0-6849-A1D4-E311352916B5}"/>
          </ac:spMkLst>
        </pc:spChg>
      </pc:sldChg>
      <pc:sldChg chg="modSp">
        <pc:chgData name="Elizar Mercado" userId="2e2c897c-f65c-49b5-8482-bbdf0c77f90b" providerId="ADAL" clId="{466A550F-6DAF-5B43-A69B-6F33C6BE1900}" dt="2022-04-28T17:57:45.795" v="35" actId="3064"/>
        <pc:sldMkLst>
          <pc:docMk/>
          <pc:sldMk cId="2084732125" sldId="264"/>
        </pc:sldMkLst>
        <pc:spChg chg="mod">
          <ac:chgData name="Elizar Mercado" userId="2e2c897c-f65c-49b5-8482-bbdf0c77f90b" providerId="ADAL" clId="{466A550F-6DAF-5B43-A69B-6F33C6BE1900}" dt="2022-04-28T17:57:45.795" v="35" actId="3064"/>
          <ac:spMkLst>
            <pc:docMk/>
            <pc:sldMk cId="2084732125" sldId="264"/>
            <ac:spMk id="4" creationId="{4E18ADE1-6193-9E43-8814-F54EFDC7BB02}"/>
          </ac:spMkLst>
        </pc:spChg>
      </pc:sldChg>
      <pc:sldChg chg="modSp">
        <pc:chgData name="Elizar Mercado" userId="2e2c897c-f65c-49b5-8482-bbdf0c77f90b" providerId="ADAL" clId="{466A550F-6DAF-5B43-A69B-6F33C6BE1900}" dt="2022-04-28T17:57:53.401" v="36" actId="3064"/>
        <pc:sldMkLst>
          <pc:docMk/>
          <pc:sldMk cId="2482019152" sldId="265"/>
        </pc:sldMkLst>
        <pc:spChg chg="mod">
          <ac:chgData name="Elizar Mercado" userId="2e2c897c-f65c-49b5-8482-bbdf0c77f90b" providerId="ADAL" clId="{466A550F-6DAF-5B43-A69B-6F33C6BE1900}" dt="2022-04-28T17:57:53.401" v="36" actId="3064"/>
          <ac:spMkLst>
            <pc:docMk/>
            <pc:sldMk cId="2482019152" sldId="265"/>
            <ac:spMk id="3" creationId="{C4A07172-7741-824B-A25A-BB80D3DDFCB6}"/>
          </ac:spMkLst>
        </pc:spChg>
      </pc:sldChg>
      <pc:sldChg chg="add ord">
        <pc:chgData name="Elizar Mercado" userId="2e2c897c-f65c-49b5-8482-bbdf0c77f90b" providerId="ADAL" clId="{466A550F-6DAF-5B43-A69B-6F33C6BE1900}" dt="2022-04-28T17:59:52.343" v="46"/>
        <pc:sldMkLst>
          <pc:docMk/>
          <pc:sldMk cId="1528445000" sldId="266"/>
        </pc:sldMkLst>
      </pc:sldChg>
      <pc:sldMasterChg chg="addSp delSp modSp modSldLayout">
        <pc:chgData name="Elizar Mercado" userId="2e2c897c-f65c-49b5-8482-bbdf0c77f90b" providerId="ADAL" clId="{466A550F-6DAF-5B43-A69B-6F33C6BE1900}" dt="2022-04-28T18:17:41.754" v="156" actId="14100"/>
        <pc:sldMasterMkLst>
          <pc:docMk/>
          <pc:sldMasterMk cId="3219868176" sldId="2147483652"/>
        </pc:sldMasterMkLst>
        <pc:spChg chg="add del mod">
          <ac:chgData name="Elizar Mercado" userId="2e2c897c-f65c-49b5-8482-bbdf0c77f90b" providerId="ADAL" clId="{466A550F-6DAF-5B43-A69B-6F33C6BE1900}" dt="2022-04-28T18:04:12.613" v="65"/>
          <ac:spMkLst>
            <pc:docMk/>
            <pc:sldMasterMk cId="3219868176" sldId="2147483652"/>
            <ac:spMk id="2" creationId="{601238E9-3B58-8849-B1CC-9F742C017A40}"/>
          </ac:spMkLst>
        </pc:spChg>
        <pc:sldLayoutChg chg="addSp modSp">
          <pc:chgData name="Elizar Mercado" userId="2e2c897c-f65c-49b5-8482-bbdf0c77f90b" providerId="ADAL" clId="{466A550F-6DAF-5B43-A69B-6F33C6BE1900}" dt="2022-04-28T17:58:49.827" v="38" actId="3064"/>
          <pc:sldLayoutMkLst>
            <pc:docMk/>
            <pc:sldMasterMk cId="3219868176" sldId="2147483652"/>
            <pc:sldLayoutMk cId="3072872654" sldId="2147483663"/>
          </pc:sldLayoutMkLst>
          <pc:spChg chg="mod">
            <ac:chgData name="Elizar Mercado" userId="2e2c897c-f65c-49b5-8482-bbdf0c77f90b" providerId="ADAL" clId="{466A550F-6DAF-5B43-A69B-6F33C6BE1900}" dt="2022-04-28T17:58:49.827" v="38" actId="3064"/>
            <ac:spMkLst>
              <pc:docMk/>
              <pc:sldMasterMk cId="3219868176" sldId="2147483652"/>
              <pc:sldLayoutMk cId="3072872654" sldId="2147483663"/>
              <ac:spMk id="2" creationId="{00000000-0000-0000-0000-000000000000}"/>
            </ac:spMkLst>
          </pc:spChg>
          <pc:picChg chg="add mod">
            <ac:chgData name="Elizar Mercado" userId="2e2c897c-f65c-49b5-8482-bbdf0c77f90b" providerId="ADAL" clId="{466A550F-6DAF-5B43-A69B-6F33C6BE1900}" dt="2022-04-28T17:54:46.344" v="13" actId="1036"/>
            <ac:picMkLst>
              <pc:docMk/>
              <pc:sldMasterMk cId="3219868176" sldId="2147483652"/>
              <pc:sldLayoutMk cId="3072872654" sldId="2147483663"/>
              <ac:picMk id="10" creationId="{ABE7A145-DDC4-9A4F-9C37-93088D8D34DB}"/>
            </ac:picMkLst>
          </pc:picChg>
        </pc:sldLayoutChg>
        <pc:sldLayoutChg chg="modSp">
          <pc:chgData name="Elizar Mercado" userId="2e2c897c-f65c-49b5-8482-bbdf0c77f90b" providerId="ADAL" clId="{466A550F-6DAF-5B43-A69B-6F33C6BE1900}" dt="2022-04-28T17:59:01.952" v="39" actId="3064"/>
          <pc:sldLayoutMkLst>
            <pc:docMk/>
            <pc:sldMasterMk cId="3219868176" sldId="2147483652"/>
            <pc:sldLayoutMk cId="1450220414" sldId="2147483664"/>
          </pc:sldLayoutMkLst>
          <pc:spChg chg="mod">
            <ac:chgData name="Elizar Mercado" userId="2e2c897c-f65c-49b5-8482-bbdf0c77f90b" providerId="ADAL" clId="{466A550F-6DAF-5B43-A69B-6F33C6BE1900}" dt="2022-04-28T17:59:01.952" v="39" actId="3064"/>
            <ac:spMkLst>
              <pc:docMk/>
              <pc:sldMasterMk cId="3219868176" sldId="2147483652"/>
              <pc:sldLayoutMk cId="1450220414" sldId="2147483664"/>
              <ac:spMk id="2" creationId="{00000000-0000-0000-0000-000000000000}"/>
            </ac:spMkLst>
          </pc:spChg>
          <pc:picChg chg="mod">
            <ac:chgData name="Elizar Mercado" userId="2e2c897c-f65c-49b5-8482-bbdf0c77f90b" providerId="ADAL" clId="{466A550F-6DAF-5B43-A69B-6F33C6BE1900}" dt="2022-04-28T17:54:22.721" v="10" actId="1076"/>
            <ac:picMkLst>
              <pc:docMk/>
              <pc:sldMasterMk cId="3219868176" sldId="2147483652"/>
              <pc:sldLayoutMk cId="1450220414" sldId="2147483664"/>
              <ac:picMk id="7" creationId="{00000000-0000-0000-0000-000000000000}"/>
            </ac:picMkLst>
          </pc:picChg>
        </pc:sldLayoutChg>
        <pc:sldLayoutChg chg="addSp delSp modSp">
          <pc:chgData name="Elizar Mercado" userId="2e2c897c-f65c-49b5-8482-bbdf0c77f90b" providerId="ADAL" clId="{466A550F-6DAF-5B43-A69B-6F33C6BE1900}" dt="2022-04-28T17:59:09.095" v="40" actId="3064"/>
          <pc:sldLayoutMkLst>
            <pc:docMk/>
            <pc:sldMasterMk cId="3219868176" sldId="2147483652"/>
            <pc:sldLayoutMk cId="2489552486" sldId="2147483665"/>
          </pc:sldLayoutMkLst>
          <pc:spChg chg="mod">
            <ac:chgData name="Elizar Mercado" userId="2e2c897c-f65c-49b5-8482-bbdf0c77f90b" providerId="ADAL" clId="{466A550F-6DAF-5B43-A69B-6F33C6BE1900}" dt="2022-04-28T17:59:09.095" v="40" actId="3064"/>
            <ac:spMkLst>
              <pc:docMk/>
              <pc:sldMasterMk cId="3219868176" sldId="2147483652"/>
              <pc:sldLayoutMk cId="2489552486" sldId="2147483665"/>
              <ac:spMk id="2" creationId="{00000000-0000-0000-0000-000000000000}"/>
            </ac:spMkLst>
          </pc:spChg>
          <pc:spChg chg="add del">
            <ac:chgData name="Elizar Mercado" userId="2e2c897c-f65c-49b5-8482-bbdf0c77f90b" providerId="ADAL" clId="{466A550F-6DAF-5B43-A69B-6F33C6BE1900}" dt="2022-04-28T17:41:41.849" v="3" actId="11529"/>
            <ac:spMkLst>
              <pc:docMk/>
              <pc:sldMasterMk cId="3219868176" sldId="2147483652"/>
              <pc:sldLayoutMk cId="2489552486" sldId="2147483665"/>
              <ac:spMk id="3" creationId="{0C3B6E80-075C-6B4C-ACC3-CB9B35D23876}"/>
            </ac:spMkLst>
          </pc:spChg>
          <pc:spChg chg="add del mod">
            <ac:chgData name="Elizar Mercado" userId="2e2c897c-f65c-49b5-8482-bbdf0c77f90b" providerId="ADAL" clId="{466A550F-6DAF-5B43-A69B-6F33C6BE1900}" dt="2022-04-28T17:41:58.571" v="7" actId="478"/>
            <ac:spMkLst>
              <pc:docMk/>
              <pc:sldMasterMk cId="3219868176" sldId="2147483652"/>
              <pc:sldLayoutMk cId="2489552486" sldId="2147483665"/>
              <ac:spMk id="5" creationId="{3369D14E-5360-994E-B9B7-81E53F4465B1}"/>
            </ac:spMkLst>
          </pc:spChg>
          <pc:spChg chg="add mod">
            <ac:chgData name="Elizar Mercado" userId="2e2c897c-f65c-49b5-8482-bbdf0c77f90b" providerId="ADAL" clId="{466A550F-6DAF-5B43-A69B-6F33C6BE1900}" dt="2022-04-28T17:42:07.233" v="9" actId="14100"/>
            <ac:spMkLst>
              <pc:docMk/>
              <pc:sldMasterMk cId="3219868176" sldId="2147483652"/>
              <pc:sldLayoutMk cId="2489552486" sldId="2147483665"/>
              <ac:spMk id="8" creationId="{50CEF8E6-515A-2243-8599-B5D0ACDF4FE4}"/>
            </ac:spMkLst>
          </pc:spChg>
          <pc:spChg chg="add del">
            <ac:chgData name="Elizar Mercado" userId="2e2c897c-f65c-49b5-8482-bbdf0c77f90b" providerId="ADAL" clId="{466A550F-6DAF-5B43-A69B-6F33C6BE1900}" dt="2022-04-28T17:41:34.268" v="2" actId="478"/>
            <ac:spMkLst>
              <pc:docMk/>
              <pc:sldMasterMk cId="3219868176" sldId="2147483652"/>
              <pc:sldLayoutMk cId="2489552486" sldId="2147483665"/>
              <ac:spMk id="12" creationId="{00000000-0000-0000-0000-000000000000}"/>
            </ac:spMkLst>
          </pc:spChg>
          <pc:picChg chg="add">
            <ac:chgData name="Elizar Mercado" userId="2e2c897c-f65c-49b5-8482-bbdf0c77f90b" providerId="ADAL" clId="{466A550F-6DAF-5B43-A69B-6F33C6BE1900}" dt="2022-04-28T17:54:38.205" v="11"/>
            <ac:picMkLst>
              <pc:docMk/>
              <pc:sldMasterMk cId="3219868176" sldId="2147483652"/>
              <pc:sldLayoutMk cId="2489552486" sldId="2147483665"/>
              <ac:picMk id="9" creationId="{0DD7066B-A0DB-E740-ACAC-E2A5E7BBD79E}"/>
            </ac:picMkLst>
          </pc:picChg>
        </pc:sldLayoutChg>
        <pc:sldLayoutChg chg="addSp delSp modSp setBg">
          <pc:chgData name="Elizar Mercado" userId="2e2c897c-f65c-49b5-8482-bbdf0c77f90b" providerId="ADAL" clId="{466A550F-6DAF-5B43-A69B-6F33C6BE1900}" dt="2022-04-28T18:06:57.717" v="86" actId="1076"/>
          <pc:sldLayoutMkLst>
            <pc:docMk/>
            <pc:sldMasterMk cId="3219868176" sldId="2147483652"/>
            <pc:sldLayoutMk cId="69536542" sldId="2147483667"/>
          </pc:sldLayoutMkLst>
          <pc:spChg chg="add del mod">
            <ac:chgData name="Elizar Mercado" userId="2e2c897c-f65c-49b5-8482-bbdf0c77f90b" providerId="ADAL" clId="{466A550F-6DAF-5B43-A69B-6F33C6BE1900}" dt="2022-04-28T18:02:14.847" v="52"/>
            <ac:spMkLst>
              <pc:docMk/>
              <pc:sldMasterMk cId="3219868176" sldId="2147483652"/>
              <pc:sldLayoutMk cId="69536542" sldId="2147483667"/>
              <ac:spMk id="3" creationId="{A692609D-C3A0-004C-9B1F-39643C56F143}"/>
            </ac:spMkLst>
          </pc:spChg>
          <pc:spChg chg="add del mod">
            <ac:chgData name="Elizar Mercado" userId="2e2c897c-f65c-49b5-8482-bbdf0c77f90b" providerId="ADAL" clId="{466A550F-6DAF-5B43-A69B-6F33C6BE1900}" dt="2022-04-28T18:03:48.326" v="62" actId="478"/>
            <ac:spMkLst>
              <pc:docMk/>
              <pc:sldMasterMk cId="3219868176" sldId="2147483652"/>
              <pc:sldLayoutMk cId="69536542" sldId="2147483667"/>
              <ac:spMk id="4" creationId="{3BDA1C0E-9BAB-CC44-8A31-64492A7CAF70}"/>
            </ac:spMkLst>
          </pc:spChg>
          <pc:spChg chg="add mod">
            <ac:chgData name="Elizar Mercado" userId="2e2c897c-f65c-49b5-8482-bbdf0c77f90b" providerId="ADAL" clId="{466A550F-6DAF-5B43-A69B-6F33C6BE1900}" dt="2022-04-28T18:06:31.628" v="83" actId="3064"/>
            <ac:spMkLst>
              <pc:docMk/>
              <pc:sldMasterMk cId="3219868176" sldId="2147483652"/>
              <pc:sldLayoutMk cId="69536542" sldId="2147483667"/>
              <ac:spMk id="8" creationId="{540F93E5-EBC9-7543-A4FE-29BF9C6E45FD}"/>
            </ac:spMkLst>
          </pc:spChg>
          <pc:picChg chg="mod">
            <ac:chgData name="Elizar Mercado" userId="2e2c897c-f65c-49b5-8482-bbdf0c77f90b" providerId="ADAL" clId="{466A550F-6DAF-5B43-A69B-6F33C6BE1900}" dt="2022-04-28T18:06:38.480" v="84" actId="1076"/>
            <ac:picMkLst>
              <pc:docMk/>
              <pc:sldMasterMk cId="3219868176" sldId="2147483652"/>
              <pc:sldLayoutMk cId="69536542" sldId="2147483667"/>
              <ac:picMk id="2" creationId="{00000000-0000-0000-0000-000000000000}"/>
            </ac:picMkLst>
          </pc:picChg>
          <pc:picChg chg="del">
            <ac:chgData name="Elizar Mercado" userId="2e2c897c-f65c-49b5-8482-bbdf0c77f90b" providerId="ADAL" clId="{466A550F-6DAF-5B43-A69B-6F33C6BE1900}" dt="2022-04-28T18:05:32.336" v="71" actId="478"/>
            <ac:picMkLst>
              <pc:docMk/>
              <pc:sldMasterMk cId="3219868176" sldId="2147483652"/>
              <pc:sldLayoutMk cId="69536542" sldId="2147483667"/>
              <ac:picMk id="5" creationId="{55389675-2087-6F4E-BAB4-302366AB1235}"/>
            </ac:picMkLst>
          </pc:picChg>
          <pc:picChg chg="add del mod">
            <ac:chgData name="Elizar Mercado" userId="2e2c897c-f65c-49b5-8482-bbdf0c77f90b" providerId="ADAL" clId="{466A550F-6DAF-5B43-A69B-6F33C6BE1900}" dt="2022-04-28T18:06:02.680" v="77" actId="478"/>
            <ac:picMkLst>
              <pc:docMk/>
              <pc:sldMasterMk cId="3219868176" sldId="2147483652"/>
              <pc:sldLayoutMk cId="69536542" sldId="2147483667"/>
              <ac:picMk id="9" creationId="{648F7108-0A69-E447-AC66-12AE9D636A50}"/>
            </ac:picMkLst>
          </pc:picChg>
          <pc:picChg chg="add mod">
            <ac:chgData name="Elizar Mercado" userId="2e2c897c-f65c-49b5-8482-bbdf0c77f90b" providerId="ADAL" clId="{466A550F-6DAF-5B43-A69B-6F33C6BE1900}" dt="2022-04-28T18:06:57.717" v="86" actId="1076"/>
            <ac:picMkLst>
              <pc:docMk/>
              <pc:sldMasterMk cId="3219868176" sldId="2147483652"/>
              <pc:sldLayoutMk cId="69536542" sldId="2147483667"/>
              <ac:picMk id="11" creationId="{2065F16E-AFB2-7D44-9138-AA3A0E7C82DB}"/>
            </ac:picMkLst>
          </pc:picChg>
        </pc:sldLayoutChg>
        <pc:sldLayoutChg chg="addSp delSp">
          <pc:chgData name="Elizar Mercado" userId="2e2c897c-f65c-49b5-8482-bbdf0c77f90b" providerId="ADAL" clId="{466A550F-6DAF-5B43-A69B-6F33C6BE1900}" dt="2022-04-28T17:59:15.747" v="42"/>
          <pc:sldLayoutMkLst>
            <pc:docMk/>
            <pc:sldMasterMk cId="3219868176" sldId="2147483652"/>
            <pc:sldLayoutMk cId="3706390223" sldId="2147483668"/>
          </pc:sldLayoutMkLst>
          <pc:spChg chg="del">
            <ac:chgData name="Elizar Mercado" userId="2e2c897c-f65c-49b5-8482-bbdf0c77f90b" providerId="ADAL" clId="{466A550F-6DAF-5B43-A69B-6F33C6BE1900}" dt="2022-04-28T17:59:15.237" v="41" actId="478"/>
            <ac:spMkLst>
              <pc:docMk/>
              <pc:sldMasterMk cId="3219868176" sldId="2147483652"/>
              <pc:sldLayoutMk cId="3706390223" sldId="2147483668"/>
              <ac:spMk id="2" creationId="{00000000-0000-0000-0000-000000000000}"/>
            </ac:spMkLst>
          </pc:spChg>
          <pc:spChg chg="add">
            <ac:chgData name="Elizar Mercado" userId="2e2c897c-f65c-49b5-8482-bbdf0c77f90b" providerId="ADAL" clId="{466A550F-6DAF-5B43-A69B-6F33C6BE1900}" dt="2022-04-28T17:59:15.747" v="42"/>
            <ac:spMkLst>
              <pc:docMk/>
              <pc:sldMasterMk cId="3219868176" sldId="2147483652"/>
              <pc:sldLayoutMk cId="3706390223" sldId="2147483668"/>
              <ac:spMk id="7" creationId="{4638780D-0916-4F45-8F3C-11C491212CA9}"/>
            </ac:spMkLst>
          </pc:spChg>
          <pc:picChg chg="del">
            <ac:chgData name="Elizar Mercado" userId="2e2c897c-f65c-49b5-8482-bbdf0c77f90b" providerId="ADAL" clId="{466A550F-6DAF-5B43-A69B-6F33C6BE1900}" dt="2022-04-28T17:54:56.181" v="14" actId="478"/>
            <ac:picMkLst>
              <pc:docMk/>
              <pc:sldMasterMk cId="3219868176" sldId="2147483652"/>
              <pc:sldLayoutMk cId="3706390223" sldId="2147483668"/>
              <ac:picMk id="9" creationId="{0DD7066B-A0DB-E740-ACAC-E2A5E7BBD79E}"/>
            </ac:picMkLst>
          </pc:picChg>
        </pc:sldLayoutChg>
        <pc:sldLayoutChg chg="addSp delSp">
          <pc:chgData name="Elizar Mercado" userId="2e2c897c-f65c-49b5-8482-bbdf0c77f90b" providerId="ADAL" clId="{466A550F-6DAF-5B43-A69B-6F33C6BE1900}" dt="2022-04-28T17:59:19.469" v="44"/>
          <pc:sldLayoutMkLst>
            <pc:docMk/>
            <pc:sldMasterMk cId="3219868176" sldId="2147483652"/>
            <pc:sldLayoutMk cId="2916692571" sldId="2147483669"/>
          </pc:sldLayoutMkLst>
          <pc:spChg chg="del">
            <ac:chgData name="Elizar Mercado" userId="2e2c897c-f65c-49b5-8482-bbdf0c77f90b" providerId="ADAL" clId="{466A550F-6DAF-5B43-A69B-6F33C6BE1900}" dt="2022-04-28T17:59:19.005" v="43" actId="478"/>
            <ac:spMkLst>
              <pc:docMk/>
              <pc:sldMasterMk cId="3219868176" sldId="2147483652"/>
              <pc:sldLayoutMk cId="2916692571" sldId="2147483669"/>
              <ac:spMk id="2" creationId="{00000000-0000-0000-0000-000000000000}"/>
            </ac:spMkLst>
          </pc:spChg>
          <pc:spChg chg="add">
            <ac:chgData name="Elizar Mercado" userId="2e2c897c-f65c-49b5-8482-bbdf0c77f90b" providerId="ADAL" clId="{466A550F-6DAF-5B43-A69B-6F33C6BE1900}" dt="2022-04-28T17:59:19.469" v="44"/>
            <ac:spMkLst>
              <pc:docMk/>
              <pc:sldMasterMk cId="3219868176" sldId="2147483652"/>
              <pc:sldLayoutMk cId="2916692571" sldId="2147483669"/>
              <ac:spMk id="9" creationId="{93F6A0A9-8C55-8944-BDE6-F0B35148CB0D}"/>
            </ac:spMkLst>
          </pc:spChg>
          <pc:picChg chg="del">
            <ac:chgData name="Elizar Mercado" userId="2e2c897c-f65c-49b5-8482-bbdf0c77f90b" providerId="ADAL" clId="{466A550F-6DAF-5B43-A69B-6F33C6BE1900}" dt="2022-04-28T17:55:01.981" v="15" actId="478"/>
            <ac:picMkLst>
              <pc:docMk/>
              <pc:sldMasterMk cId="3219868176" sldId="2147483652"/>
              <pc:sldLayoutMk cId="2916692571" sldId="2147483669"/>
              <ac:picMk id="4" creationId="{D6CBA19F-5962-B347-A2D6-0DE1DFD85433}"/>
            </ac:picMkLst>
          </pc:picChg>
          <pc:picChg chg="add del">
            <ac:chgData name="Elizar Mercado" userId="2e2c897c-f65c-49b5-8482-bbdf0c77f90b" providerId="ADAL" clId="{466A550F-6DAF-5B43-A69B-6F33C6BE1900}" dt="2022-04-28T17:55:19.734" v="17" actId="478"/>
            <ac:picMkLst>
              <pc:docMk/>
              <pc:sldMasterMk cId="3219868176" sldId="2147483652"/>
              <pc:sldLayoutMk cId="2916692571" sldId="2147483669"/>
              <ac:picMk id="7" creationId="{ECE4E0E7-840E-ED40-8019-49A3DAB87619}"/>
            </ac:picMkLst>
          </pc:picChg>
        </pc:sldLayoutChg>
        <pc:sldLayoutChg chg="addSp delSp modSp">
          <pc:chgData name="Elizar Mercado" userId="2e2c897c-f65c-49b5-8482-bbdf0c77f90b" providerId="ADAL" clId="{466A550F-6DAF-5B43-A69B-6F33C6BE1900}" dt="2022-04-28T18:12:36.680" v="116"/>
          <pc:sldLayoutMkLst>
            <pc:docMk/>
            <pc:sldMasterMk cId="3219868176" sldId="2147483652"/>
            <pc:sldLayoutMk cId="2451597853" sldId="2147483670"/>
          </pc:sldLayoutMkLst>
          <pc:spChg chg="add mod">
            <ac:chgData name="Elizar Mercado" userId="2e2c897c-f65c-49b5-8482-bbdf0c77f90b" providerId="ADAL" clId="{466A550F-6DAF-5B43-A69B-6F33C6BE1900}" dt="2022-04-28T18:05:22.589" v="70" actId="207"/>
            <ac:spMkLst>
              <pc:docMk/>
              <pc:sldMasterMk cId="3219868176" sldId="2147483652"/>
              <pc:sldLayoutMk cId="2451597853" sldId="2147483670"/>
              <ac:spMk id="8" creationId="{CA1FDF48-A1A8-954C-93B0-AB066E000E70}"/>
            </ac:spMkLst>
          </pc:spChg>
          <pc:picChg chg="del">
            <ac:chgData name="Elizar Mercado" userId="2e2c897c-f65c-49b5-8482-bbdf0c77f90b" providerId="ADAL" clId="{466A550F-6DAF-5B43-A69B-6F33C6BE1900}" dt="2022-04-28T18:05:12.532" v="69" actId="478"/>
            <ac:picMkLst>
              <pc:docMk/>
              <pc:sldMasterMk cId="3219868176" sldId="2147483652"/>
              <pc:sldLayoutMk cId="2451597853" sldId="2147483670"/>
              <ac:picMk id="2" creationId="{00000000-0000-0000-0000-000000000000}"/>
            </ac:picMkLst>
          </pc:picChg>
          <pc:picChg chg="add del">
            <ac:chgData name="Elizar Mercado" userId="2e2c897c-f65c-49b5-8482-bbdf0c77f90b" providerId="ADAL" clId="{466A550F-6DAF-5B43-A69B-6F33C6BE1900}" dt="2022-04-28T18:05:08.310" v="67" actId="478"/>
            <ac:picMkLst>
              <pc:docMk/>
              <pc:sldMasterMk cId="3219868176" sldId="2147483652"/>
              <pc:sldLayoutMk cId="2451597853" sldId="2147483670"/>
              <ac:picMk id="5" creationId="{55389675-2087-6F4E-BAB4-302366AB1235}"/>
            </ac:picMkLst>
          </pc:picChg>
          <pc:picChg chg="add">
            <ac:chgData name="Elizar Mercado" userId="2e2c897c-f65c-49b5-8482-bbdf0c77f90b" providerId="ADAL" clId="{466A550F-6DAF-5B43-A69B-6F33C6BE1900}" dt="2022-04-28T18:05:08.974" v="68"/>
            <ac:picMkLst>
              <pc:docMk/>
              <pc:sldMasterMk cId="3219868176" sldId="2147483652"/>
              <pc:sldLayoutMk cId="2451597853" sldId="2147483670"/>
              <ac:picMk id="6" creationId="{53B93B25-B258-584C-9F8B-5F59D16207E2}"/>
            </ac:picMkLst>
          </pc:picChg>
          <pc:picChg chg="add">
            <ac:chgData name="Elizar Mercado" userId="2e2c897c-f65c-49b5-8482-bbdf0c77f90b" providerId="ADAL" clId="{466A550F-6DAF-5B43-A69B-6F33C6BE1900}" dt="2022-04-28T18:12:36.680" v="116"/>
            <ac:picMkLst>
              <pc:docMk/>
              <pc:sldMasterMk cId="3219868176" sldId="2147483652"/>
              <pc:sldLayoutMk cId="2451597853" sldId="2147483670"/>
              <ac:picMk id="9" creationId="{40354B1F-FAFE-F644-8E83-056DE5D5D94F}"/>
            </ac:picMkLst>
          </pc:picChg>
        </pc:sldLayoutChg>
        <pc:sldLayoutChg chg="addSp delSp modSp setBg">
          <pc:chgData name="Elizar Mercado" userId="2e2c897c-f65c-49b5-8482-bbdf0c77f90b" providerId="ADAL" clId="{466A550F-6DAF-5B43-A69B-6F33C6BE1900}" dt="2022-04-28T18:17:41.754" v="156" actId="14100"/>
          <pc:sldLayoutMkLst>
            <pc:docMk/>
            <pc:sldMasterMk cId="3219868176" sldId="2147483652"/>
            <pc:sldLayoutMk cId="364769830" sldId="2147483671"/>
          </pc:sldLayoutMkLst>
          <pc:spChg chg="add del mod">
            <ac:chgData name="Elizar Mercado" userId="2e2c897c-f65c-49b5-8482-bbdf0c77f90b" providerId="ADAL" clId="{466A550F-6DAF-5B43-A69B-6F33C6BE1900}" dt="2022-04-28T18:11:02.435" v="91"/>
            <ac:spMkLst>
              <pc:docMk/>
              <pc:sldMasterMk cId="3219868176" sldId="2147483652"/>
              <pc:sldLayoutMk cId="364769830" sldId="2147483671"/>
              <ac:spMk id="2" creationId="{122B5DA8-CD0E-7D40-863F-BD0B7A1A7DF7}"/>
            </ac:spMkLst>
          </pc:spChg>
          <pc:picChg chg="add del mod">
            <ac:chgData name="Elizar Mercado" userId="2e2c897c-f65c-49b5-8482-bbdf0c77f90b" providerId="ADAL" clId="{466A550F-6DAF-5B43-A69B-6F33C6BE1900}" dt="2022-04-28T18:17:05.147" v="151" actId="478"/>
            <ac:picMkLst>
              <pc:docMk/>
              <pc:sldMasterMk cId="3219868176" sldId="2147483652"/>
              <pc:sldLayoutMk cId="364769830" sldId="2147483671"/>
              <ac:picMk id="4" creationId="{D65FCEFC-3A42-704C-B7A5-C344D47653D8}"/>
            </ac:picMkLst>
          </pc:picChg>
          <pc:picChg chg="del mod">
            <ac:chgData name="Elizar Mercado" userId="2e2c897c-f65c-49b5-8482-bbdf0c77f90b" providerId="ADAL" clId="{466A550F-6DAF-5B43-A69B-6F33C6BE1900}" dt="2022-04-28T18:16:52.346" v="149" actId="478"/>
            <ac:picMkLst>
              <pc:docMk/>
              <pc:sldMasterMk cId="3219868176" sldId="2147483652"/>
              <pc:sldLayoutMk cId="364769830" sldId="2147483671"/>
              <ac:picMk id="7" creationId="{A0AE25D8-811A-744F-81F1-51C7980265DB}"/>
            </ac:picMkLst>
          </pc:picChg>
          <pc:picChg chg="add del">
            <ac:chgData name="Elizar Mercado" userId="2e2c897c-f65c-49b5-8482-bbdf0c77f90b" providerId="ADAL" clId="{466A550F-6DAF-5B43-A69B-6F33C6BE1900}" dt="2022-04-28T18:14:16.851" v="132"/>
            <ac:picMkLst>
              <pc:docMk/>
              <pc:sldMasterMk cId="3219868176" sldId="2147483652"/>
              <pc:sldLayoutMk cId="364769830" sldId="2147483671"/>
              <ac:picMk id="9" creationId="{23EF133D-AE48-2142-9FED-8B883E2D1498}"/>
            </ac:picMkLst>
          </pc:picChg>
          <pc:picChg chg="mod">
            <ac:chgData name="Elizar Mercado" userId="2e2c897c-f65c-49b5-8482-bbdf0c77f90b" providerId="ADAL" clId="{466A550F-6DAF-5B43-A69B-6F33C6BE1900}" dt="2022-04-28T18:16:48.835" v="147" actId="1076"/>
            <ac:picMkLst>
              <pc:docMk/>
              <pc:sldMasterMk cId="3219868176" sldId="2147483652"/>
              <pc:sldLayoutMk cId="364769830" sldId="2147483671"/>
              <ac:picMk id="10" creationId="{8F674B4B-D7D8-9C4B-A998-F016A62FB3DE}"/>
            </ac:picMkLst>
          </pc:picChg>
          <pc:picChg chg="add mod">
            <ac:chgData name="Elizar Mercado" userId="2e2c897c-f65c-49b5-8482-bbdf0c77f90b" providerId="ADAL" clId="{466A550F-6DAF-5B43-A69B-6F33C6BE1900}" dt="2022-04-28T18:17:41.754" v="156" actId="14100"/>
            <ac:picMkLst>
              <pc:docMk/>
              <pc:sldMasterMk cId="3219868176" sldId="2147483652"/>
              <pc:sldLayoutMk cId="364769830" sldId="2147483671"/>
              <ac:picMk id="11" creationId="{C27EF2B2-6E80-DF44-B6BC-CE2550587DB7}"/>
            </ac:picMkLst>
          </pc:picChg>
          <pc:picChg chg="add mod">
            <ac:chgData name="Elizar Mercado" userId="2e2c897c-f65c-49b5-8482-bbdf0c77f90b" providerId="ADAL" clId="{466A550F-6DAF-5B43-A69B-6F33C6BE1900}" dt="2022-04-28T18:17:22.753" v="154" actId="14100"/>
            <ac:picMkLst>
              <pc:docMk/>
              <pc:sldMasterMk cId="3219868176" sldId="2147483652"/>
              <pc:sldLayoutMk cId="364769830" sldId="2147483671"/>
              <ac:picMk id="12" creationId="{655E6FBD-A82A-794C-B5DB-1C81FD5E3007}"/>
            </ac:picMkLst>
          </pc:picChg>
        </pc:sldLayoutChg>
        <pc:sldLayoutChg chg="addSp delSp modSp setBg">
          <pc:chgData name="Elizar Mercado" userId="2e2c897c-f65c-49b5-8482-bbdf0c77f90b" providerId="ADAL" clId="{466A550F-6DAF-5B43-A69B-6F33C6BE1900}" dt="2022-04-28T18:15:48.958" v="144" actId="1076"/>
          <pc:sldLayoutMkLst>
            <pc:docMk/>
            <pc:sldMasterMk cId="3219868176" sldId="2147483652"/>
            <pc:sldLayoutMk cId="3082763741" sldId="2147483672"/>
          </pc:sldLayoutMkLst>
          <pc:spChg chg="mod">
            <ac:chgData name="Elizar Mercado" userId="2e2c897c-f65c-49b5-8482-bbdf0c77f90b" providerId="ADAL" clId="{466A550F-6DAF-5B43-A69B-6F33C6BE1900}" dt="2022-04-28T18:15:46.799" v="143" actId="1076"/>
            <ac:spMkLst>
              <pc:docMk/>
              <pc:sldMasterMk cId="3219868176" sldId="2147483652"/>
              <pc:sldLayoutMk cId="3082763741" sldId="2147483672"/>
              <ac:spMk id="8" creationId="{CA1FDF48-A1A8-954C-93B0-AB066E000E70}"/>
            </ac:spMkLst>
          </pc:spChg>
          <pc:picChg chg="add mod">
            <ac:chgData name="Elizar Mercado" userId="2e2c897c-f65c-49b5-8482-bbdf0c77f90b" providerId="ADAL" clId="{466A550F-6DAF-5B43-A69B-6F33C6BE1900}" dt="2022-04-28T18:14:09.878" v="130" actId="14100"/>
            <ac:picMkLst>
              <pc:docMk/>
              <pc:sldMasterMk cId="3219868176" sldId="2147483652"/>
              <pc:sldLayoutMk cId="3082763741" sldId="2147483672"/>
              <ac:picMk id="3" creationId="{733DE2CE-377C-8E4C-A44B-BAA567091723}"/>
            </ac:picMkLst>
          </pc:picChg>
          <pc:picChg chg="mod">
            <ac:chgData name="Elizar Mercado" userId="2e2c897c-f65c-49b5-8482-bbdf0c77f90b" providerId="ADAL" clId="{466A550F-6DAF-5B43-A69B-6F33C6BE1900}" dt="2022-04-28T18:15:48.958" v="144" actId="1076"/>
            <ac:picMkLst>
              <pc:docMk/>
              <pc:sldMasterMk cId="3219868176" sldId="2147483652"/>
              <pc:sldLayoutMk cId="3082763741" sldId="2147483672"/>
              <ac:picMk id="6" creationId="{53B93B25-B258-584C-9F8B-5F59D16207E2}"/>
            </ac:picMkLst>
          </pc:picChg>
          <pc:picChg chg="del mod">
            <ac:chgData name="Elizar Mercado" userId="2e2c897c-f65c-49b5-8482-bbdf0c77f90b" providerId="ADAL" clId="{466A550F-6DAF-5B43-A69B-6F33C6BE1900}" dt="2022-04-28T18:13:33.836" v="124" actId="478"/>
            <ac:picMkLst>
              <pc:docMk/>
              <pc:sldMasterMk cId="3219868176" sldId="2147483652"/>
              <pc:sldLayoutMk cId="3082763741" sldId="2147483672"/>
              <ac:picMk id="7" creationId="{A0AE25D8-811A-744F-81F1-51C7980265DB}"/>
            </ac:picMkLst>
          </pc:picChg>
          <pc:picChg chg="add del mod">
            <ac:chgData name="Elizar Mercado" userId="2e2c897c-f65c-49b5-8482-bbdf0c77f90b" providerId="ADAL" clId="{466A550F-6DAF-5B43-A69B-6F33C6BE1900}" dt="2022-04-28T18:12:55.110" v="119" actId="478"/>
            <ac:picMkLst>
              <pc:docMk/>
              <pc:sldMasterMk cId="3219868176" sldId="2147483652"/>
              <pc:sldLayoutMk cId="3082763741" sldId="2147483672"/>
              <ac:picMk id="9" creationId="{60576B21-F05C-0141-ADEE-ABCEBBFF1659}"/>
            </ac:picMkLst>
          </pc:picChg>
          <pc:picChg chg="mod">
            <ac:chgData name="Elizar Mercado" userId="2e2c897c-f65c-49b5-8482-bbdf0c77f90b" providerId="ADAL" clId="{466A550F-6DAF-5B43-A69B-6F33C6BE1900}" dt="2022-04-28T18:13:48.975" v="127" actId="1076"/>
            <ac:picMkLst>
              <pc:docMk/>
              <pc:sldMasterMk cId="3219868176" sldId="2147483652"/>
              <pc:sldLayoutMk cId="3082763741" sldId="2147483672"/>
              <ac:picMk id="10" creationId="{8F674B4B-D7D8-9C4B-A998-F016A62FB3DE}"/>
            </ac:picMkLst>
          </pc:picChg>
          <pc:picChg chg="add mod">
            <ac:chgData name="Elizar Mercado" userId="2e2c897c-f65c-49b5-8482-bbdf0c77f90b" providerId="ADAL" clId="{466A550F-6DAF-5B43-A69B-6F33C6BE1900}" dt="2022-04-28T18:14:02.374" v="129" actId="1076"/>
            <ac:picMkLst>
              <pc:docMk/>
              <pc:sldMasterMk cId="3219868176" sldId="2147483652"/>
              <pc:sldLayoutMk cId="3082763741" sldId="2147483672"/>
              <ac:picMk id="11" creationId="{DC25F21B-5C29-134B-B8BD-DD471DD22A7B}"/>
            </ac:picMkLst>
          </pc:picChg>
        </pc:sldLayoutChg>
      </pc:sldMasterChg>
      <pc:sldMasterChg chg="addSp modSp">
        <pc:chgData name="Elizar Mercado" userId="2e2c897c-f65c-49b5-8482-bbdf0c77f90b" providerId="ADAL" clId="{466A550F-6DAF-5B43-A69B-6F33C6BE1900}" dt="2022-04-28T17:55:30.715" v="18"/>
        <pc:sldMasterMkLst>
          <pc:docMk/>
          <pc:sldMasterMk cId="3388328777" sldId="2147483670"/>
        </pc:sldMasterMkLst>
        <pc:spChg chg="add mod">
          <ac:chgData name="Elizar Mercado" userId="2e2c897c-f65c-49b5-8482-bbdf0c77f90b" providerId="ADAL" clId="{466A550F-6DAF-5B43-A69B-6F33C6BE1900}" dt="2022-04-28T17:55:30.715" v="18"/>
          <ac:spMkLst>
            <pc:docMk/>
            <pc:sldMasterMk cId="3388328777" sldId="2147483670"/>
            <ac:spMk id="2" creationId="{0A582B1F-4B40-9441-9B04-2A6277E9E7B4}"/>
          </ac:spMkLst>
        </pc:spChg>
        <pc:spChg chg="add mod">
          <ac:chgData name="Elizar Mercado" userId="2e2c897c-f65c-49b5-8482-bbdf0c77f90b" providerId="ADAL" clId="{466A550F-6DAF-5B43-A69B-6F33C6BE1900}" dt="2022-04-28T17:55:30.715" v="18"/>
          <ac:spMkLst>
            <pc:docMk/>
            <pc:sldMasterMk cId="3388328777" sldId="2147483670"/>
            <ac:spMk id="3" creationId="{D9679C67-33FF-094A-A6CC-8AD467770185}"/>
          </ac:spMkLst>
        </pc:spChg>
        <pc:spChg chg="add mod">
          <ac:chgData name="Elizar Mercado" userId="2e2c897c-f65c-49b5-8482-bbdf0c77f90b" providerId="ADAL" clId="{466A550F-6DAF-5B43-A69B-6F33C6BE1900}" dt="2022-04-28T17:55:30.715" v="18"/>
          <ac:spMkLst>
            <pc:docMk/>
            <pc:sldMasterMk cId="3388328777" sldId="2147483670"/>
            <ac:spMk id="4" creationId="{37915F77-1C73-CA49-B35D-0DC6F0664B30}"/>
          </ac:spMkLst>
        </pc:spChg>
        <pc:spChg chg="add mod">
          <ac:chgData name="Elizar Mercado" userId="2e2c897c-f65c-49b5-8482-bbdf0c77f90b" providerId="ADAL" clId="{466A550F-6DAF-5B43-A69B-6F33C6BE1900}" dt="2022-04-28T17:55:30.715" v="18"/>
          <ac:spMkLst>
            <pc:docMk/>
            <pc:sldMasterMk cId="3388328777" sldId="2147483670"/>
            <ac:spMk id="5" creationId="{13ECBC3F-C90A-EB46-BB6B-DD6F275E07D0}"/>
          </ac:spMkLst>
        </pc:spChg>
        <pc:spChg chg="add mod">
          <ac:chgData name="Elizar Mercado" userId="2e2c897c-f65c-49b5-8482-bbdf0c77f90b" providerId="ADAL" clId="{466A550F-6DAF-5B43-A69B-6F33C6BE1900}" dt="2022-04-28T17:55:30.715" v="18"/>
          <ac:spMkLst>
            <pc:docMk/>
            <pc:sldMasterMk cId="3388328777" sldId="2147483670"/>
            <ac:spMk id="6" creationId="{97E84D21-2A1E-D14A-B758-FEFAC041DB39}"/>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B8619-0BCB-4345-AE96-1B922FE5B08C}"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CDD06-E222-6A49-83B0-D64AD92131BA}" type="slidenum">
              <a:rPr lang="en-US" smtClean="0"/>
              <a:t>‹#›</a:t>
            </a:fld>
            <a:endParaRPr lang="en-US"/>
          </a:p>
        </p:txBody>
      </p:sp>
    </p:spTree>
    <p:extLst>
      <p:ext uri="{BB962C8B-B14F-4D97-AF65-F5344CB8AC3E}">
        <p14:creationId xmlns:p14="http://schemas.microsoft.com/office/powerpoint/2010/main" val="355879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How many of you were here in late June of 2021? [Wait for hands]. Well, for those of you who weren’t– it was absolutely miserable. But what if I was to tell you that there’s a very real possibility that we’d experience crushing heat waves like that summer’s every 5 years? Are we ready for that future? </a:t>
            </a:r>
            <a:r>
              <a:rPr lang="en-US" sz="1800" b="0" i="0" u="none" strike="noStrike">
                <a:solidFill>
                  <a:srgbClr val="000000"/>
                </a:solidFill>
                <a:effectLst/>
                <a:latin typeface="Calibri" panose="020F0502020204030204" pitchFamily="34" charset="0"/>
              </a:rPr>
              <a:t>In recognition of this threat, I’ll be talking about a joint project conducted by the school of public health and the northwest healthcare response network (or NWHRN) aimed at improving the capabilities of our region’s healthcare community to respond to extreme heat events (or EHE’s).</a:t>
            </a: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1</a:t>
            </a:fld>
            <a:endParaRPr lang="en-US"/>
          </a:p>
        </p:txBody>
      </p:sp>
    </p:spTree>
    <p:extLst>
      <p:ext uri="{BB962C8B-B14F-4D97-AF65-F5344CB8AC3E}">
        <p14:creationId xmlns:p14="http://schemas.microsoft.com/office/powerpoint/2010/main" val="255858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So to reiterate why this all matters– in the next 30 years, we’ll be seeing far more days spent over 90 degrees Fahrenheit, and with about 3 and a half degrees </a:t>
            </a:r>
            <a:r>
              <a:rPr lang="en-US" sz="1800" b="0" i="0" u="none" strike="noStrike" dirty="0" err="1">
                <a:solidFill>
                  <a:srgbClr val="000000"/>
                </a:solidFill>
                <a:effectLst/>
                <a:latin typeface="Arial" panose="020B0604020202020204" pitchFamily="34" charset="0"/>
              </a:rPr>
              <a:t>fahrenheit</a:t>
            </a:r>
            <a:r>
              <a:rPr lang="en-US" sz="1800" b="0" i="0" u="none" strike="noStrike" dirty="0">
                <a:solidFill>
                  <a:srgbClr val="000000"/>
                </a:solidFill>
                <a:effectLst/>
                <a:latin typeface="Arial" panose="020B0604020202020204" pitchFamily="34" charset="0"/>
              </a:rPr>
              <a:t> of global warming, our region could see events like the 2021 EHE every 5 to 10 years. </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To prepare for this future, our region needs to improve its planning around heat events, incorporating them into the yearly planning cycle. We also need to improve community engagement to better tailor response activities, coordinate across organizations and jurisdictions, invest in infrastructure improvements, adapt strategies like telehealth from other hazards, target interventions at reducing surge intensity through preventative action, improve staff capacity across the healthcare community, and acquire stockpiles of key resources.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10</a:t>
            </a:fld>
            <a:endParaRPr lang="en-US"/>
          </a:p>
        </p:txBody>
      </p:sp>
    </p:spTree>
    <p:extLst>
      <p:ext uri="{BB962C8B-B14F-4D97-AF65-F5344CB8AC3E}">
        <p14:creationId xmlns:p14="http://schemas.microsoft.com/office/powerpoint/2010/main" val="208812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We distilled actionable recommendations to address these needs into a table that NWHRN could share with its partners as a way to consider actions to take outside of the heat season, ahead of EHEs, throughout EHEs, and during the after-action evaluation process. Given the wide geographic and demographic variations in Washington, there are no one-size-fits-all solutions here– but hopefully, these will provide a starting point to improve regional coordination and capacity.</a:t>
            </a: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11</a:t>
            </a:fld>
            <a:endParaRPr lang="en-US"/>
          </a:p>
        </p:txBody>
      </p:sp>
    </p:spTree>
    <p:extLst>
      <p:ext uri="{BB962C8B-B14F-4D97-AF65-F5344CB8AC3E}">
        <p14:creationId xmlns:p14="http://schemas.microsoft.com/office/powerpoint/2010/main" val="321240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Between June 26th and July 2nd, the Pacific Northwest experienced an unprecedented heat wave, with anomalous temperatures nearly 30F higher than their averages for that time of year. It was the longest, hottest, and deadliest weather event in Washington’s history. Temperatures peaked in the low 100s (though we set a new state record of 120 degrees!), and heat persisted well into the night. For context, in Seattle, we’d only experienced temperatures above 100 3 times since the 1890s. Because of our moderate temperatures, our region is both poorly acclimated to heat and lacks sufficient temperature control infrastructure (like HVAC) to deal with prolonged or intense heat.</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While the causes of the 2021 EHE are quite complex, multiple studies have noted that it would be virtually impossible without climate change– up to 150 times more likely than without– and future events are increasingly likely.</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Calibri" panose="020F0502020204030204" pitchFamily="34" charset="0"/>
              </a:rPr>
              <a:t>The EHE had severe impacts on our communities– particularly vulnerable subpopulations like the isolated elderly, our unhoused neighbors, and medically fragile individuals. These impacts and the potential future risk motivated NWHRN to partner with the University of Washington to identify areas to improve in future EHEs.</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2</a:t>
            </a:fld>
            <a:endParaRPr lang="en-US"/>
          </a:p>
        </p:txBody>
      </p:sp>
    </p:spTree>
    <p:extLst>
      <p:ext uri="{BB962C8B-B14F-4D97-AF65-F5344CB8AC3E}">
        <p14:creationId xmlns:p14="http://schemas.microsoft.com/office/powerpoint/2010/main" val="315584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The 2021 EHE led to a surge of heat-related illnesses that severely stressed emergency departments across western </a:t>
            </a:r>
            <a:r>
              <a:rPr lang="en-US" sz="1800" b="0" i="0" u="none" strike="noStrike" dirty="0" err="1">
                <a:solidFill>
                  <a:srgbClr val="000000"/>
                </a:solidFill>
                <a:effectLst/>
                <a:latin typeface="Arial" panose="020B0604020202020204" pitchFamily="34" charset="0"/>
              </a:rPr>
              <a:t>washington</a:t>
            </a:r>
            <a:r>
              <a:rPr lang="en-US" sz="1800" b="0" i="0" u="none" strike="noStrike" dirty="0">
                <a:solidFill>
                  <a:srgbClr val="000000"/>
                </a:solidFill>
                <a:effectLst/>
                <a:latin typeface="Arial" panose="020B0604020202020204" pitchFamily="34" charset="0"/>
              </a:rPr>
              <a:t>. Washington’s Department of Health reports at least 100 heat-related deaths, though looking at the 450 excess deaths during this time period (even including the impacts of COVID), the impact of the heat wave may be even greater– especially given that we typically expect 0 or single digit heat deaths.</a:t>
            </a:r>
            <a:endParaRPr lang="en-US" b="0" dirty="0">
              <a:effectLst/>
            </a:endParaRPr>
          </a:p>
          <a:p>
            <a:pPr rtl="0">
              <a:spcBef>
                <a:spcPts val="0"/>
              </a:spcBef>
              <a:spcAft>
                <a:spcPts val="0"/>
              </a:spcAft>
            </a:pPr>
            <a:br>
              <a:rPr lang="en-US" b="0" dirty="0">
                <a:effectLst/>
              </a:rPr>
            </a:br>
            <a:r>
              <a:rPr lang="en-US" sz="1800" b="0" i="0" u="none" strike="noStrike" dirty="0">
                <a:solidFill>
                  <a:srgbClr val="000000"/>
                </a:solidFill>
                <a:effectLst/>
                <a:latin typeface="Arial" panose="020B0604020202020204" pitchFamily="34" charset="0"/>
              </a:rPr>
              <a:t>While there are many complicated drivers of the surge, they can be broadly boiled down into the novelty and duration of the EHE, the intensity and persistence of the heat, and the copresence of the COVID-19 pandemic.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3</a:t>
            </a:fld>
            <a:endParaRPr lang="en-US"/>
          </a:p>
        </p:txBody>
      </p:sp>
    </p:spTree>
    <p:extLst>
      <p:ext uri="{BB962C8B-B14F-4D97-AF65-F5344CB8AC3E}">
        <p14:creationId xmlns:p14="http://schemas.microsoft.com/office/powerpoint/2010/main" val="376925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Our research team engaged NWHRN’s partners across a variety of healthcare sectors– including administration, clinical services, public health, emergency management, and hospice care, to name a few– in four regional listening sessions. We had impressive engagement during these sessions, so we then conducted seven follow-up focus groups to better probe themes we heard in the listening sessions. Our team then conducted a thematic analysis of the transcripts.</a:t>
            </a: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4</a:t>
            </a:fld>
            <a:endParaRPr lang="en-US"/>
          </a:p>
        </p:txBody>
      </p:sp>
    </p:spTree>
    <p:extLst>
      <p:ext uri="{BB962C8B-B14F-4D97-AF65-F5344CB8AC3E}">
        <p14:creationId xmlns:p14="http://schemas.microsoft.com/office/powerpoint/2010/main" val="336334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We heard from our participants that the heat caused heat related illnesses, stressed healthcare workers, and led to infrastructure failures like brownouts. The lack of regional preparedness led to limits on available response actions; many organizations reported a lack of supportive infrastructure, adequate supplies, and specialized knowledge. Staff shortages and diminished capacity– already heightened by the ongoing pandemic– made it difficult to provide quality care to a growing number of heat patients. Finally, the pandemic complicated response efforts, as some areas were already at capacity due to surging caseloads. </a:t>
            </a: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5</a:t>
            </a:fld>
            <a:endParaRPr lang="en-US"/>
          </a:p>
        </p:txBody>
      </p:sp>
    </p:spTree>
    <p:extLst>
      <p:ext uri="{BB962C8B-B14F-4D97-AF65-F5344CB8AC3E}">
        <p14:creationId xmlns:p14="http://schemas.microsoft.com/office/powerpoint/2010/main" val="546195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Preparing for heat ahead of time due to advanced notification and early activation, having robust outreach to the public, staff, and partners, and using pre-existing relationships helped many healthcare organizations rise to the challenge, even with the aforementioned constraints. That being said, there is significant room to grow– particularly in our heat action planning, regional coordination, and post-event evaluation processes. </a:t>
            </a: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6</a:t>
            </a:fld>
            <a:endParaRPr lang="en-US"/>
          </a:p>
        </p:txBody>
      </p:sp>
    </p:spTree>
    <p:extLst>
      <p:ext uri="{BB962C8B-B14F-4D97-AF65-F5344CB8AC3E}">
        <p14:creationId xmlns:p14="http://schemas.microsoft.com/office/powerpoint/2010/main" val="342217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Throughout the 2021 EHE, the healthcare community relied on HVAC and other cooling infrastructure (like heat pumps or swamp coolers), local cooling centers, low-cost personal cooling supplies (nearly everyone raved about the effectiveness of popsicles!, heat prevention information, and off-site cold storage to beat the heat. Building the regional levels of these key resources is critical for improving future response efforts.</a:t>
            </a: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7</a:t>
            </a:fld>
            <a:endParaRPr lang="en-US"/>
          </a:p>
        </p:txBody>
      </p:sp>
    </p:spTree>
    <p:extLst>
      <p:ext uri="{BB962C8B-B14F-4D97-AF65-F5344CB8AC3E}">
        <p14:creationId xmlns:p14="http://schemas.microsoft.com/office/powerpoint/2010/main" val="814602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Interconnectedness </a:t>
            </a:r>
          </a:p>
        </p:txBody>
      </p:sp>
      <p:sp>
        <p:nvSpPr>
          <p:cNvPr id="4" name="Slide Number Placeholder 3"/>
          <p:cNvSpPr>
            <a:spLocks noGrp="1"/>
          </p:cNvSpPr>
          <p:nvPr>
            <p:ph type="sldNum" sz="quarter" idx="5"/>
          </p:nvPr>
        </p:nvSpPr>
        <p:spPr/>
        <p:txBody>
          <a:bodyPr/>
          <a:lstStyle/>
          <a:p>
            <a:fld id="{8B4CDD06-E222-6A49-83B0-D64AD92131BA}" type="slidenum">
              <a:rPr lang="en-US" smtClean="0"/>
              <a:t>8</a:t>
            </a:fld>
            <a:endParaRPr lang="en-US"/>
          </a:p>
        </p:txBody>
      </p:sp>
    </p:spTree>
    <p:extLst>
      <p:ext uri="{BB962C8B-B14F-4D97-AF65-F5344CB8AC3E}">
        <p14:creationId xmlns:p14="http://schemas.microsoft.com/office/powerpoint/2010/main" val="324154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I won’t get too much into the barriers and facilitators of effective response here, but the main takeaway is that local context really matters– there are few universal solutions given the wide variety of healthcare organizations, community needs, demographics and even geography. Everyone is stressed by extreme heat, but not in the same ways.</a:t>
            </a:r>
            <a:endParaRPr lang="en-US" dirty="0"/>
          </a:p>
        </p:txBody>
      </p:sp>
      <p:sp>
        <p:nvSpPr>
          <p:cNvPr id="4" name="Slide Number Placeholder 3"/>
          <p:cNvSpPr>
            <a:spLocks noGrp="1"/>
          </p:cNvSpPr>
          <p:nvPr>
            <p:ph type="sldNum" sz="quarter" idx="5"/>
          </p:nvPr>
        </p:nvSpPr>
        <p:spPr/>
        <p:txBody>
          <a:bodyPr/>
          <a:lstStyle/>
          <a:p>
            <a:fld id="{8B4CDD06-E222-6A49-83B0-D64AD92131BA}" type="slidenum">
              <a:rPr lang="en-US" smtClean="0"/>
              <a:t>9</a:t>
            </a:fld>
            <a:endParaRPr lang="en-US"/>
          </a:p>
        </p:txBody>
      </p:sp>
    </p:spTree>
    <p:extLst>
      <p:ext uri="{BB962C8B-B14F-4D97-AF65-F5344CB8AC3E}">
        <p14:creationId xmlns:p14="http://schemas.microsoft.com/office/powerpoint/2010/main" val="2814194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482" y="3034754"/>
            <a:ext cx="2284303" cy="84578"/>
          </a:xfrm>
          <a:prstGeom prst="rect">
            <a:avLst/>
          </a:prstGeom>
        </p:spPr>
      </p:pic>
      <p:pic>
        <p:nvPicPr>
          <p:cNvPr id="10" name="Picture 9" descr="UW_W Logo_White.png">
            <a:extLst>
              <a:ext uri="{FF2B5EF4-FFF2-40B4-BE49-F238E27FC236}">
                <a16:creationId xmlns:a16="http://schemas.microsoft.com/office/drawing/2014/main" id="{8F674B4B-D7D8-9C4B-A998-F016A62FB3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8267" y="4219956"/>
            <a:ext cx="1371600" cy="923544"/>
          </a:xfrm>
          <a:prstGeom prst="rect">
            <a:avLst/>
          </a:prstGeom>
        </p:spPr>
      </p:pic>
      <p:pic>
        <p:nvPicPr>
          <p:cNvPr id="7" name="Picture 6">
            <a:extLst>
              <a:ext uri="{FF2B5EF4-FFF2-40B4-BE49-F238E27FC236}">
                <a16:creationId xmlns:a16="http://schemas.microsoft.com/office/drawing/2014/main" id="{A0AE25D8-811A-744F-81F1-51C7980265DB}"/>
              </a:ext>
            </a:extLst>
          </p:cNvPr>
          <p:cNvPicPr>
            <a:picLocks noChangeAspect="1"/>
          </p:cNvPicPr>
          <p:nvPr userDrawn="1"/>
        </p:nvPicPr>
        <p:blipFill>
          <a:blip r:embed="rId5"/>
          <a:stretch>
            <a:fillRect/>
          </a:stretch>
        </p:blipFill>
        <p:spPr>
          <a:xfrm>
            <a:off x="335482" y="250905"/>
            <a:ext cx="8494385" cy="336236"/>
          </a:xfrm>
          <a:prstGeom prst="rect">
            <a:avLst/>
          </a:prstGeom>
        </p:spPr>
      </p:pic>
      <p:sp>
        <p:nvSpPr>
          <p:cNvPr id="8" name="TextBox 7">
            <a:extLst>
              <a:ext uri="{FF2B5EF4-FFF2-40B4-BE49-F238E27FC236}">
                <a16:creationId xmlns:a16="http://schemas.microsoft.com/office/drawing/2014/main" id="{540F93E5-EBC9-7543-A4FE-29BF9C6E45FD}"/>
              </a:ext>
            </a:extLst>
          </p:cNvPr>
          <p:cNvSpPr txBox="1"/>
          <p:nvPr userDrawn="1"/>
        </p:nvSpPr>
        <p:spPr>
          <a:xfrm>
            <a:off x="329260" y="1248386"/>
            <a:ext cx="8301556" cy="1661993"/>
          </a:xfrm>
          <a:prstGeom prst="rect">
            <a:avLst/>
          </a:prstGeom>
          <a:noFill/>
          <a:effectLst>
            <a:outerShdw blurRad="127000" dist="38100" dir="5400000" algn="t" rotWithShape="0">
              <a:prstClr val="black">
                <a:alpha val="25000"/>
              </a:prstClr>
            </a:outerShdw>
          </a:effectLst>
        </p:spPr>
        <p:txBody>
          <a:bodyPr wrap="square" lIns="0" rtlCol="0">
            <a:spAutoFit/>
          </a:bodyPr>
          <a:lstStyle/>
          <a:p>
            <a:r>
              <a:rPr lang="en-US" sz="3600" dirty="0">
                <a:solidFill>
                  <a:schemeClr val="tx2"/>
                </a:solidFill>
                <a:latin typeface="Open Sans" panose="020B0606030504020204" pitchFamily="34" charset="0"/>
                <a:ea typeface="Open Sans" panose="020B0606030504020204" pitchFamily="34" charset="0"/>
                <a:cs typeface="Open Sans" panose="020B0606030504020204" pitchFamily="34" charset="0"/>
              </a:rPr>
              <a:t>A world of</a:t>
            </a:r>
          </a:p>
          <a:p>
            <a:r>
              <a:rPr lang="en-US" sz="6600" b="1" dirty="0">
                <a:solidFill>
                  <a:schemeClr val="tx2"/>
                </a:solidFill>
                <a:latin typeface="Encode Sans Normal Black" panose="02000000000000000000" pitchFamily="2" charset="77"/>
              </a:rPr>
              <a:t>HEALTHY PEOPLE</a:t>
            </a:r>
          </a:p>
        </p:txBody>
      </p:sp>
      <p:pic>
        <p:nvPicPr>
          <p:cNvPr id="11" name="Picture 10">
            <a:extLst>
              <a:ext uri="{FF2B5EF4-FFF2-40B4-BE49-F238E27FC236}">
                <a16:creationId xmlns:a16="http://schemas.microsoft.com/office/drawing/2014/main" id="{2065F16E-AFB2-7D44-9138-AA3A0E7C82DB}"/>
              </a:ext>
            </a:extLst>
          </p:cNvPr>
          <p:cNvPicPr>
            <a:picLocks noChangeAspect="1"/>
          </p:cNvPicPr>
          <p:nvPr userDrawn="1"/>
        </p:nvPicPr>
        <p:blipFill>
          <a:blip r:embed="rId6"/>
          <a:stretch>
            <a:fillRect/>
          </a:stretch>
        </p:blipFill>
        <p:spPr>
          <a:xfrm>
            <a:off x="329260" y="4364228"/>
            <a:ext cx="3810000" cy="635000"/>
          </a:xfrm>
          <a:prstGeom prst="rect">
            <a:avLst/>
          </a:prstGeom>
        </p:spPr>
      </p:pic>
    </p:spTree>
    <p:extLst>
      <p:ext uri="{BB962C8B-B14F-4D97-AF65-F5344CB8AC3E}">
        <p14:creationId xmlns:p14="http://schemas.microsoft.com/office/powerpoint/2010/main" val="695365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Header + Graphic">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085612"/>
            <a:ext cx="1358184" cy="50288"/>
          </a:xfrm>
          <a:prstGeom prst="rect">
            <a:avLst/>
          </a:prstGeom>
        </p:spPr>
      </p:pic>
      <p:sp>
        <p:nvSpPr>
          <p:cNvPr id="8" name="Text Placeholder 9">
            <a:extLst>
              <a:ext uri="{FF2B5EF4-FFF2-40B4-BE49-F238E27FC236}">
                <a16:creationId xmlns:a16="http://schemas.microsoft.com/office/drawing/2014/main" id="{50CEF8E6-515A-2243-8599-B5D0ACDF4FE4}"/>
              </a:ext>
            </a:extLst>
          </p:cNvPr>
          <p:cNvSpPr>
            <a:spLocks noGrp="1"/>
          </p:cNvSpPr>
          <p:nvPr>
            <p:ph type="body" sz="quarter" idx="11" hasCustomPrompt="1"/>
          </p:nvPr>
        </p:nvSpPr>
        <p:spPr>
          <a:xfrm>
            <a:off x="231132" y="1302544"/>
            <a:ext cx="8589923" cy="3011623"/>
          </a:xfrm>
          <a:prstGeom prst="rect">
            <a:avLst/>
          </a:prstGeom>
        </p:spPr>
        <p:txBody>
          <a:bodyPr/>
          <a:lstStyle>
            <a:lvl1pPr marL="257175" indent="-257175">
              <a:buFont typeface="Lucida Grande"/>
              <a:buChar char="&gt;"/>
              <a:defRPr sz="1800" b="1" i="0" baseline="0">
                <a:solidFill>
                  <a:srgbClr val="4B2E83"/>
                </a:solidFill>
                <a:latin typeface="Open Sans"/>
                <a:cs typeface="Open Sans"/>
              </a:defRPr>
            </a:lvl1pPr>
            <a:lvl2pPr>
              <a:defRPr sz="1500" b="1" i="0" baseline="0">
                <a:solidFill>
                  <a:srgbClr val="4B2E83"/>
                </a:solidFill>
                <a:latin typeface="Open Sans"/>
                <a:cs typeface="Open Sans"/>
              </a:defRPr>
            </a:lvl2pPr>
            <a:lvl3pPr marL="857250" indent="-171450">
              <a:buSzPct val="100000"/>
              <a:buFont typeface="Lucida Grande"/>
              <a:buChar char="&gt;"/>
              <a:defRPr sz="1350" b="1" i="0" baseline="0">
                <a:solidFill>
                  <a:srgbClr val="4B2E83"/>
                </a:solidFill>
                <a:latin typeface="Open Sans"/>
                <a:cs typeface="Open Sans"/>
              </a:defRPr>
            </a:lvl3pPr>
            <a:lvl4pPr>
              <a:defRPr sz="1200" b="1" i="0" baseline="0">
                <a:solidFill>
                  <a:srgbClr val="4B2E83"/>
                </a:solidFill>
                <a:latin typeface="Open Sans"/>
                <a:cs typeface="Open Sans"/>
              </a:defRPr>
            </a:lvl4pPr>
            <a:lvl5pPr marL="1543050" indent="-171450">
              <a:buFont typeface="Lucida Grande"/>
              <a:buChar char="&gt;"/>
              <a:defRPr sz="105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9" name="Title 1">
            <a:extLst>
              <a:ext uri="{FF2B5EF4-FFF2-40B4-BE49-F238E27FC236}">
                <a16:creationId xmlns:a16="http://schemas.microsoft.com/office/drawing/2014/main" id="{93F6A0A9-8C55-8944-BDE6-F0B35148CB0D}"/>
              </a:ext>
            </a:extLst>
          </p:cNvPr>
          <p:cNvSpPr>
            <a:spLocks noGrp="1"/>
          </p:cNvSpPr>
          <p:nvPr>
            <p:ph type="title" hasCustomPrompt="1"/>
          </p:nvPr>
        </p:nvSpPr>
        <p:spPr>
          <a:xfrm>
            <a:off x="228600" y="285891"/>
            <a:ext cx="8592456" cy="743999"/>
          </a:xfrm>
          <a:prstGeom prst="rect">
            <a:avLst/>
          </a:prstGeom>
        </p:spPr>
        <p:txBody>
          <a:bodyPr lIns="0" anchor="b"/>
          <a:lstStyle>
            <a:lvl1pPr algn="l">
              <a:defRPr sz="225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291669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UW_W Logo_White.png">
            <a:extLst>
              <a:ext uri="{FF2B5EF4-FFF2-40B4-BE49-F238E27FC236}">
                <a16:creationId xmlns:a16="http://schemas.microsoft.com/office/drawing/2014/main" id="{8F674B4B-D7D8-9C4B-A998-F016A62FB3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8267" y="4219956"/>
            <a:ext cx="1371600" cy="923544"/>
          </a:xfrm>
          <a:prstGeom prst="rect">
            <a:avLst/>
          </a:prstGeom>
        </p:spPr>
      </p:pic>
      <p:pic>
        <p:nvPicPr>
          <p:cNvPr id="7" name="Picture 6">
            <a:extLst>
              <a:ext uri="{FF2B5EF4-FFF2-40B4-BE49-F238E27FC236}">
                <a16:creationId xmlns:a16="http://schemas.microsoft.com/office/drawing/2014/main" id="{A0AE25D8-811A-744F-81F1-51C7980265DB}"/>
              </a:ext>
            </a:extLst>
          </p:cNvPr>
          <p:cNvPicPr>
            <a:picLocks noChangeAspect="1"/>
          </p:cNvPicPr>
          <p:nvPr userDrawn="1"/>
        </p:nvPicPr>
        <p:blipFill>
          <a:blip r:embed="rId4"/>
          <a:stretch>
            <a:fillRect/>
          </a:stretch>
        </p:blipFill>
        <p:spPr>
          <a:xfrm>
            <a:off x="335482" y="250905"/>
            <a:ext cx="8494385" cy="336236"/>
          </a:xfrm>
          <a:prstGeom prst="rect">
            <a:avLst/>
          </a:prstGeom>
        </p:spPr>
      </p:pic>
      <p:pic>
        <p:nvPicPr>
          <p:cNvPr id="6" name="Picture 5" descr="Bar_RtAngle_7502_RGB.png">
            <a:extLst>
              <a:ext uri="{FF2B5EF4-FFF2-40B4-BE49-F238E27FC236}">
                <a16:creationId xmlns:a16="http://schemas.microsoft.com/office/drawing/2014/main" id="{53B93B25-B258-584C-9F8B-5F59D16207E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4567" y="3233748"/>
            <a:ext cx="2284303" cy="84578"/>
          </a:xfrm>
          <a:prstGeom prst="rect">
            <a:avLst/>
          </a:prstGeom>
        </p:spPr>
      </p:pic>
      <p:sp>
        <p:nvSpPr>
          <p:cNvPr id="8" name="Title 2">
            <a:extLst>
              <a:ext uri="{FF2B5EF4-FFF2-40B4-BE49-F238E27FC236}">
                <a16:creationId xmlns:a16="http://schemas.microsoft.com/office/drawing/2014/main" id="{CA1FDF48-A1A8-954C-93B0-AB066E000E70}"/>
              </a:ext>
            </a:extLst>
          </p:cNvPr>
          <p:cNvSpPr>
            <a:spLocks noGrp="1"/>
          </p:cNvSpPr>
          <p:nvPr>
            <p:ph type="title" hasCustomPrompt="1"/>
          </p:nvPr>
        </p:nvSpPr>
        <p:spPr>
          <a:xfrm>
            <a:off x="228600" y="1139361"/>
            <a:ext cx="6972300" cy="1981317"/>
          </a:xfrm>
          <a:prstGeom prst="rect">
            <a:avLst/>
          </a:prstGeom>
        </p:spPr>
        <p:txBody>
          <a:bodyPr anchor="b"/>
          <a:lstStyle>
            <a:lvl1pPr algn="l">
              <a:defRPr sz="375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9" name="Picture 8">
            <a:extLst>
              <a:ext uri="{FF2B5EF4-FFF2-40B4-BE49-F238E27FC236}">
                <a16:creationId xmlns:a16="http://schemas.microsoft.com/office/drawing/2014/main" id="{40354B1F-FAFE-F644-8E83-056DE5D5D94F}"/>
              </a:ext>
            </a:extLst>
          </p:cNvPr>
          <p:cNvPicPr>
            <a:picLocks noChangeAspect="1"/>
          </p:cNvPicPr>
          <p:nvPr userDrawn="1"/>
        </p:nvPicPr>
        <p:blipFill>
          <a:blip r:embed="rId6"/>
          <a:stretch>
            <a:fillRect/>
          </a:stretch>
        </p:blipFill>
        <p:spPr>
          <a:xfrm>
            <a:off x="329260" y="4364228"/>
            <a:ext cx="3810000" cy="635000"/>
          </a:xfrm>
          <a:prstGeom prst="rect">
            <a:avLst/>
          </a:prstGeom>
        </p:spPr>
      </p:pic>
    </p:spTree>
    <p:extLst>
      <p:ext uri="{BB962C8B-B14F-4D97-AF65-F5344CB8AC3E}">
        <p14:creationId xmlns:p14="http://schemas.microsoft.com/office/powerpoint/2010/main" val="245159785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UW_W Logo_White.png">
            <a:extLst>
              <a:ext uri="{FF2B5EF4-FFF2-40B4-BE49-F238E27FC236}">
                <a16:creationId xmlns:a16="http://schemas.microsoft.com/office/drawing/2014/main" id="{8F674B4B-D7D8-9C4B-A998-F016A62FB3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567" y="4219956"/>
            <a:ext cx="1371600" cy="923544"/>
          </a:xfrm>
          <a:prstGeom prst="rect">
            <a:avLst/>
          </a:prstGeom>
        </p:spPr>
      </p:pic>
      <p:pic>
        <p:nvPicPr>
          <p:cNvPr id="6" name="Picture 5" descr="Bar_RtAngle_7502_RGB.png">
            <a:extLst>
              <a:ext uri="{FF2B5EF4-FFF2-40B4-BE49-F238E27FC236}">
                <a16:creationId xmlns:a16="http://schemas.microsoft.com/office/drawing/2014/main" id="{53B93B25-B258-584C-9F8B-5F59D16207E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567" y="3043661"/>
            <a:ext cx="2284303" cy="84578"/>
          </a:xfrm>
          <a:prstGeom prst="rect">
            <a:avLst/>
          </a:prstGeom>
        </p:spPr>
      </p:pic>
      <p:sp>
        <p:nvSpPr>
          <p:cNvPr id="8" name="Title 2">
            <a:extLst>
              <a:ext uri="{FF2B5EF4-FFF2-40B4-BE49-F238E27FC236}">
                <a16:creationId xmlns:a16="http://schemas.microsoft.com/office/drawing/2014/main" id="{CA1FDF48-A1A8-954C-93B0-AB066E000E70}"/>
              </a:ext>
            </a:extLst>
          </p:cNvPr>
          <p:cNvSpPr>
            <a:spLocks noGrp="1"/>
          </p:cNvSpPr>
          <p:nvPr>
            <p:ph type="title" hasCustomPrompt="1"/>
          </p:nvPr>
        </p:nvSpPr>
        <p:spPr>
          <a:xfrm>
            <a:off x="228600" y="1062344"/>
            <a:ext cx="6972300" cy="1981317"/>
          </a:xfrm>
          <a:prstGeom prst="rect">
            <a:avLst/>
          </a:prstGeom>
        </p:spPr>
        <p:txBody>
          <a:bodyPr anchor="b"/>
          <a:lstStyle>
            <a:lvl1pPr algn="l">
              <a:defRPr sz="375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3" name="Picture 2">
            <a:extLst>
              <a:ext uri="{FF2B5EF4-FFF2-40B4-BE49-F238E27FC236}">
                <a16:creationId xmlns:a16="http://schemas.microsoft.com/office/drawing/2014/main" id="{733DE2CE-377C-8E4C-A44B-BAA567091723}"/>
              </a:ext>
            </a:extLst>
          </p:cNvPr>
          <p:cNvPicPr>
            <a:picLocks noChangeAspect="1"/>
          </p:cNvPicPr>
          <p:nvPr userDrawn="1"/>
        </p:nvPicPr>
        <p:blipFill>
          <a:blip r:embed="rId5"/>
          <a:stretch>
            <a:fillRect/>
          </a:stretch>
        </p:blipFill>
        <p:spPr>
          <a:xfrm>
            <a:off x="7277878" y="96343"/>
            <a:ext cx="1794976" cy="1225071"/>
          </a:xfrm>
          <a:prstGeom prst="rect">
            <a:avLst/>
          </a:prstGeom>
        </p:spPr>
      </p:pic>
      <p:pic>
        <p:nvPicPr>
          <p:cNvPr id="11" name="Picture 10">
            <a:extLst>
              <a:ext uri="{FF2B5EF4-FFF2-40B4-BE49-F238E27FC236}">
                <a16:creationId xmlns:a16="http://schemas.microsoft.com/office/drawing/2014/main" id="{DC25F21B-5C29-134B-B8BD-DD471DD22A7B}"/>
              </a:ext>
            </a:extLst>
          </p:cNvPr>
          <p:cNvPicPr>
            <a:picLocks noChangeAspect="1"/>
          </p:cNvPicPr>
          <p:nvPr userDrawn="1"/>
        </p:nvPicPr>
        <p:blipFill>
          <a:blip r:embed="rId6"/>
          <a:stretch>
            <a:fillRect/>
          </a:stretch>
        </p:blipFill>
        <p:spPr>
          <a:xfrm>
            <a:off x="1908763" y="4785582"/>
            <a:ext cx="6998379" cy="277019"/>
          </a:xfrm>
          <a:prstGeom prst="rect">
            <a:avLst/>
          </a:prstGeom>
        </p:spPr>
      </p:pic>
    </p:spTree>
    <p:extLst>
      <p:ext uri="{BB962C8B-B14F-4D97-AF65-F5344CB8AC3E}">
        <p14:creationId xmlns:p14="http://schemas.microsoft.com/office/powerpoint/2010/main" val="30827637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33006F"/>
        </a:solidFill>
        <a:effectLst/>
      </p:bgPr>
    </p:bg>
    <p:spTree>
      <p:nvGrpSpPr>
        <p:cNvPr id="1" name=""/>
        <p:cNvGrpSpPr/>
        <p:nvPr/>
      </p:nvGrpSpPr>
      <p:grpSpPr>
        <a:xfrm>
          <a:off x="0" y="0"/>
          <a:ext cx="0" cy="0"/>
          <a:chOff x="0" y="0"/>
          <a:chExt cx="0" cy="0"/>
        </a:xfrm>
      </p:grpSpPr>
      <p:pic>
        <p:nvPicPr>
          <p:cNvPr id="10" name="Picture 9" descr="UW_W Logo_White.png">
            <a:extLst>
              <a:ext uri="{FF2B5EF4-FFF2-40B4-BE49-F238E27FC236}">
                <a16:creationId xmlns:a16="http://schemas.microsoft.com/office/drawing/2014/main" id="{8F674B4B-D7D8-9C4B-A998-F016A62FB3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72400" y="215817"/>
            <a:ext cx="1371600" cy="923544"/>
          </a:xfrm>
          <a:prstGeom prst="rect">
            <a:avLst/>
          </a:prstGeom>
        </p:spPr>
      </p:pic>
      <p:pic>
        <p:nvPicPr>
          <p:cNvPr id="6" name="Picture 5" descr="Bar_RtAngle_7502_RGB.png">
            <a:extLst>
              <a:ext uri="{FF2B5EF4-FFF2-40B4-BE49-F238E27FC236}">
                <a16:creationId xmlns:a16="http://schemas.microsoft.com/office/drawing/2014/main" id="{53B93B25-B258-584C-9F8B-5F59D1620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567" y="3233748"/>
            <a:ext cx="2284303" cy="84578"/>
          </a:xfrm>
          <a:prstGeom prst="rect">
            <a:avLst/>
          </a:prstGeom>
        </p:spPr>
      </p:pic>
      <p:sp>
        <p:nvSpPr>
          <p:cNvPr id="8" name="Title 2">
            <a:extLst>
              <a:ext uri="{FF2B5EF4-FFF2-40B4-BE49-F238E27FC236}">
                <a16:creationId xmlns:a16="http://schemas.microsoft.com/office/drawing/2014/main" id="{CA1FDF48-A1A8-954C-93B0-AB066E000E70}"/>
              </a:ext>
            </a:extLst>
          </p:cNvPr>
          <p:cNvSpPr>
            <a:spLocks noGrp="1"/>
          </p:cNvSpPr>
          <p:nvPr>
            <p:ph type="title" hasCustomPrompt="1"/>
          </p:nvPr>
        </p:nvSpPr>
        <p:spPr>
          <a:xfrm>
            <a:off x="228600" y="1139361"/>
            <a:ext cx="6972300" cy="1981317"/>
          </a:xfrm>
          <a:prstGeom prst="rect">
            <a:avLst/>
          </a:prstGeom>
        </p:spPr>
        <p:txBody>
          <a:bodyPr anchor="b"/>
          <a:lstStyle>
            <a:lvl1pPr algn="l">
              <a:defRPr sz="3750" b="1" i="0">
                <a:solidFill>
                  <a:schemeClr val="tx2"/>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11" name="Picture 10">
            <a:extLst>
              <a:ext uri="{FF2B5EF4-FFF2-40B4-BE49-F238E27FC236}">
                <a16:creationId xmlns:a16="http://schemas.microsoft.com/office/drawing/2014/main" id="{C27EF2B2-6E80-DF44-B6BC-CE2550587DB7}"/>
              </a:ext>
            </a:extLst>
          </p:cNvPr>
          <p:cNvPicPr>
            <a:picLocks noChangeAspect="1"/>
          </p:cNvPicPr>
          <p:nvPr userDrawn="1"/>
        </p:nvPicPr>
        <p:blipFill>
          <a:blip r:embed="rId4"/>
          <a:stretch>
            <a:fillRect/>
          </a:stretch>
        </p:blipFill>
        <p:spPr>
          <a:xfrm>
            <a:off x="294567" y="126579"/>
            <a:ext cx="3083115" cy="513853"/>
          </a:xfrm>
          <a:prstGeom prst="rect">
            <a:avLst/>
          </a:prstGeom>
        </p:spPr>
      </p:pic>
      <p:pic>
        <p:nvPicPr>
          <p:cNvPr id="12" name="Picture 11">
            <a:extLst>
              <a:ext uri="{FF2B5EF4-FFF2-40B4-BE49-F238E27FC236}">
                <a16:creationId xmlns:a16="http://schemas.microsoft.com/office/drawing/2014/main" id="{655E6FBD-A82A-794C-B5DB-1C81FD5E3007}"/>
              </a:ext>
            </a:extLst>
          </p:cNvPr>
          <p:cNvPicPr>
            <a:picLocks noChangeAspect="1"/>
          </p:cNvPicPr>
          <p:nvPr userDrawn="1"/>
        </p:nvPicPr>
        <p:blipFill>
          <a:blip r:embed="rId5"/>
          <a:stretch>
            <a:fillRect/>
          </a:stretch>
        </p:blipFill>
        <p:spPr>
          <a:xfrm>
            <a:off x="228600" y="4133460"/>
            <a:ext cx="5314047" cy="843605"/>
          </a:xfrm>
          <a:prstGeom prst="rect">
            <a:avLst/>
          </a:prstGeom>
        </p:spPr>
      </p:pic>
    </p:spTree>
    <p:extLst>
      <p:ext uri="{BB962C8B-B14F-4D97-AF65-F5344CB8AC3E}">
        <p14:creationId xmlns:p14="http://schemas.microsoft.com/office/powerpoint/2010/main" val="36476983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567" y="3233748"/>
            <a:ext cx="2284303" cy="84578"/>
          </a:xfrm>
          <a:prstGeom prst="rect">
            <a:avLst/>
          </a:prstGeom>
        </p:spPr>
      </p:pic>
      <p:sp>
        <p:nvSpPr>
          <p:cNvPr id="3" name="Title 2"/>
          <p:cNvSpPr>
            <a:spLocks noGrp="1"/>
          </p:cNvSpPr>
          <p:nvPr>
            <p:ph type="title" hasCustomPrompt="1"/>
          </p:nvPr>
        </p:nvSpPr>
        <p:spPr>
          <a:xfrm>
            <a:off x="228600" y="1139361"/>
            <a:ext cx="6972300" cy="1981317"/>
          </a:xfrm>
          <a:prstGeom prst="rect">
            <a:avLst/>
          </a:prstGeom>
        </p:spPr>
        <p:txBody>
          <a:bodyPr anchor="b"/>
          <a:lstStyle>
            <a:lvl1pPr algn="l">
              <a:defRPr sz="3750" b="1" i="0">
                <a:solidFill>
                  <a:srgbClr val="4B2E83"/>
                </a:solidFill>
                <a:latin typeface="Encode Sans Normal Black" charset="0"/>
                <a:ea typeface="Encode Sans Normal Black" charset="0"/>
                <a:cs typeface="Encode Sans Normal Black" charset="0"/>
              </a:defRPr>
            </a:lvl1pPr>
          </a:lstStyle>
          <a:p>
            <a:pPr lvl="0"/>
            <a:r>
              <a:rPr lang="en-US" dirty="0"/>
              <a:t>TITLE HERE</a:t>
            </a:r>
            <a:br>
              <a:rPr lang="en-US" dirty="0"/>
            </a:br>
            <a:r>
              <a:rPr lang="en-US" dirty="0"/>
              <a:t>ENCODE NORMAL</a:t>
            </a:r>
            <a:br>
              <a:rPr lang="en-US" dirty="0"/>
            </a:br>
            <a:r>
              <a:rPr lang="en-US" dirty="0"/>
              <a:t>BLACK, 50 PT. </a:t>
            </a:r>
          </a:p>
        </p:txBody>
      </p:sp>
      <p:pic>
        <p:nvPicPr>
          <p:cNvPr id="9" name="Picture 8" descr="W Logo_Purple_2685_HEX.png">
            <a:extLst>
              <a:ext uri="{FF2B5EF4-FFF2-40B4-BE49-F238E27FC236}">
                <a16:creationId xmlns:a16="http://schemas.microsoft.com/office/drawing/2014/main" id="{F94E60CD-9292-014E-80B8-BCAD2C937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10" name="Picture 9">
            <a:extLst>
              <a:ext uri="{FF2B5EF4-FFF2-40B4-BE49-F238E27FC236}">
                <a16:creationId xmlns:a16="http://schemas.microsoft.com/office/drawing/2014/main" id="{178A87CE-857C-7A40-9447-6F1B0313D103}"/>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659305" y="6345517"/>
            <a:ext cx="2522661" cy="334821"/>
          </a:xfrm>
          <a:prstGeom prst="rect">
            <a:avLst/>
          </a:prstGeom>
        </p:spPr>
      </p:pic>
      <p:pic>
        <p:nvPicPr>
          <p:cNvPr id="12" name="Picture 11" descr="W Logo_Purple_2685_HEX.png">
            <a:extLst>
              <a:ext uri="{FF2B5EF4-FFF2-40B4-BE49-F238E27FC236}">
                <a16:creationId xmlns:a16="http://schemas.microsoft.com/office/drawing/2014/main" id="{BB379BF8-2EC5-B34C-89C1-6686D897D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4392" y="4219956"/>
            <a:ext cx="1371600" cy="923544"/>
          </a:xfrm>
          <a:prstGeom prst="rect">
            <a:avLst/>
          </a:prstGeom>
        </p:spPr>
      </p:pic>
      <p:pic>
        <p:nvPicPr>
          <p:cNvPr id="13" name="Picture 12">
            <a:extLst>
              <a:ext uri="{FF2B5EF4-FFF2-40B4-BE49-F238E27FC236}">
                <a16:creationId xmlns:a16="http://schemas.microsoft.com/office/drawing/2014/main" id="{B795D47B-7239-1F48-B948-CF341FCE13C0}"/>
              </a:ext>
            </a:extLst>
          </p:cNvPr>
          <p:cNvPicPr>
            <a:picLocks noChangeAspect="1"/>
          </p:cNvPicPr>
          <p:nvPr userDrawn="1"/>
        </p:nvPicPr>
        <p:blipFill>
          <a:blip r:embed="rId5"/>
          <a:stretch>
            <a:fillRect/>
          </a:stretch>
        </p:blipFill>
        <p:spPr>
          <a:xfrm>
            <a:off x="262284" y="4061860"/>
            <a:ext cx="5839363" cy="926999"/>
          </a:xfrm>
          <a:prstGeom prst="rect">
            <a:avLst/>
          </a:prstGeom>
        </p:spPr>
      </p:pic>
      <p:pic>
        <p:nvPicPr>
          <p:cNvPr id="14" name="Picture 13">
            <a:extLst>
              <a:ext uri="{FF2B5EF4-FFF2-40B4-BE49-F238E27FC236}">
                <a16:creationId xmlns:a16="http://schemas.microsoft.com/office/drawing/2014/main" id="{56EB7E69-BECB-6E47-A83E-07BEAEC2C5A7}"/>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94567" y="257471"/>
            <a:ext cx="2084844" cy="276712"/>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231007" y="1740179"/>
            <a:ext cx="8197114" cy="2857565"/>
          </a:xfrm>
          <a:prstGeom prst="rect">
            <a:avLst/>
          </a:prstGeom>
        </p:spPr>
        <p:txBody>
          <a:bodyPr/>
          <a:lstStyle>
            <a:lvl1pPr marL="257175" indent="-257175">
              <a:buFont typeface="Lucida Grande"/>
              <a:buChar char="&gt;"/>
              <a:defRPr sz="1800" b="1" i="0" baseline="0">
                <a:solidFill>
                  <a:srgbClr val="4B2E83"/>
                </a:solidFill>
                <a:latin typeface="Open Sans"/>
                <a:cs typeface="Open Sans"/>
              </a:defRPr>
            </a:lvl1pPr>
            <a:lvl2pPr>
              <a:defRPr sz="1500" b="1" i="0" baseline="0">
                <a:solidFill>
                  <a:srgbClr val="4B2E83"/>
                </a:solidFill>
                <a:latin typeface="Open Sans"/>
                <a:cs typeface="Open Sans"/>
              </a:defRPr>
            </a:lvl2pPr>
            <a:lvl3pPr marL="857250" indent="-171450">
              <a:buSzPct val="100000"/>
              <a:buFont typeface="Lucida Grande"/>
              <a:buChar char="&gt;"/>
              <a:defRPr sz="1350" b="1" i="0" baseline="0">
                <a:solidFill>
                  <a:srgbClr val="4B2E83"/>
                </a:solidFill>
                <a:latin typeface="Open Sans"/>
                <a:cs typeface="Open Sans"/>
              </a:defRPr>
            </a:lvl3pPr>
            <a:lvl4pPr>
              <a:defRPr sz="1200" b="1" i="0" baseline="0">
                <a:solidFill>
                  <a:srgbClr val="4B2E83"/>
                </a:solidFill>
                <a:latin typeface="Open Sans"/>
                <a:cs typeface="Open Sans"/>
              </a:defRPr>
            </a:lvl4pPr>
            <a:lvl5pPr marL="1543050" indent="-171450">
              <a:buFont typeface="Lucida Grande"/>
              <a:buChar char="&gt;"/>
              <a:defRPr sz="105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6" name="Text Placeholder 5"/>
          <p:cNvSpPr>
            <a:spLocks noGrp="1"/>
          </p:cNvSpPr>
          <p:nvPr>
            <p:ph type="body" sz="quarter" idx="12" hasCustomPrompt="1"/>
          </p:nvPr>
        </p:nvSpPr>
        <p:spPr>
          <a:xfrm>
            <a:off x="231007" y="1298001"/>
            <a:ext cx="8184662" cy="308378"/>
          </a:xfrm>
          <a:prstGeom prst="rect">
            <a:avLst/>
          </a:prstGeom>
        </p:spPr>
        <p:txBody>
          <a:bodyPr>
            <a:noAutofit/>
          </a:bodyPr>
          <a:lstStyle>
            <a:lvl1pPr marL="0" indent="0">
              <a:lnSpc>
                <a:spcPct val="90000"/>
              </a:lnSpc>
              <a:buNone/>
              <a:defRPr sz="1800" b="0" i="0" baseline="0">
                <a:solidFill>
                  <a:srgbClr val="4B2E83"/>
                </a:solidFill>
                <a:latin typeface="Uni Sans Regular"/>
                <a:cs typeface="Uni Sans Regular"/>
              </a:defRPr>
            </a:lvl1pPr>
            <a:lvl2pPr marL="342900" indent="0">
              <a:buNone/>
              <a:defRPr b="0" i="0">
                <a:solidFill>
                  <a:srgbClr val="E8D3A2"/>
                </a:solidFill>
                <a:latin typeface="Encode Sans Normal Black"/>
                <a:cs typeface="Encode Sans Normal Black"/>
              </a:defRPr>
            </a:lvl2pPr>
            <a:lvl3pPr marL="685800" indent="0">
              <a:buNone/>
              <a:defRPr b="0" i="0">
                <a:solidFill>
                  <a:srgbClr val="E8D3A2"/>
                </a:solidFill>
                <a:latin typeface="Encode Sans Normal Black"/>
                <a:cs typeface="Encode Sans Normal Black"/>
              </a:defRPr>
            </a:lvl3pPr>
            <a:lvl4pPr marL="1028700" indent="0">
              <a:buNone/>
              <a:defRPr b="0" i="0">
                <a:solidFill>
                  <a:srgbClr val="E8D3A2"/>
                </a:solidFill>
                <a:latin typeface="Encode Sans Normal Black"/>
                <a:cs typeface="Encode Sans Normal Black"/>
              </a:defRPr>
            </a:lvl4pPr>
            <a:lvl5pPr marL="1371600" indent="0">
              <a:buNone/>
              <a:defRPr b="0" i="0">
                <a:solidFill>
                  <a:srgbClr val="E8D3A2"/>
                </a:solidFill>
                <a:latin typeface="Encode Sans Normal Black"/>
                <a:cs typeface="Encode Sans Normal Black"/>
              </a:defRPr>
            </a:lvl5pPr>
          </a:lstStyle>
          <a:p>
            <a:pPr lvl="0"/>
            <a:r>
              <a:rPr lang="en-US" dirty="0"/>
              <a:t>SUB-HEADER HERE (UNI SANS LIGHT, 24 PT.)</a:t>
            </a:r>
          </a:p>
        </p:txBody>
      </p:sp>
      <p:pic>
        <p:nvPicPr>
          <p:cNvPr id="8" name="Picture 7"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007" y="1078354"/>
            <a:ext cx="1358184" cy="50288"/>
          </a:xfrm>
          <a:prstGeom prst="rect">
            <a:avLst/>
          </a:prstGeom>
        </p:spPr>
      </p:pic>
      <p:sp>
        <p:nvSpPr>
          <p:cNvPr id="2" name="Title 1"/>
          <p:cNvSpPr>
            <a:spLocks noGrp="1"/>
          </p:cNvSpPr>
          <p:nvPr>
            <p:ph type="title" hasCustomPrompt="1"/>
          </p:nvPr>
        </p:nvSpPr>
        <p:spPr>
          <a:xfrm>
            <a:off x="231007" y="278633"/>
            <a:ext cx="8184663" cy="743999"/>
          </a:xfrm>
          <a:prstGeom prst="rect">
            <a:avLst/>
          </a:prstGeom>
        </p:spPr>
        <p:txBody>
          <a:bodyPr lIns="0" anchor="b"/>
          <a:lstStyle>
            <a:lvl1pPr algn="l">
              <a:defRPr sz="2250" b="1" i="0">
                <a:solidFill>
                  <a:srgbClr val="4B2E83"/>
                </a:solidFill>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9" name="Picture 8" descr="W Logo_Purple_2685_HEX.png">
            <a:extLst>
              <a:ext uri="{FF2B5EF4-FFF2-40B4-BE49-F238E27FC236}">
                <a16:creationId xmlns:a16="http://schemas.microsoft.com/office/drawing/2014/main" id="{E574716D-8599-0C44-88DE-B5718221A0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8139" y="5949410"/>
            <a:ext cx="1371600" cy="923544"/>
          </a:xfrm>
          <a:prstGeom prst="rect">
            <a:avLst/>
          </a:prstGeom>
        </p:spPr>
      </p:pic>
      <p:pic>
        <p:nvPicPr>
          <p:cNvPr id="11" name="Picture 10">
            <a:extLst>
              <a:ext uri="{FF2B5EF4-FFF2-40B4-BE49-F238E27FC236}">
                <a16:creationId xmlns:a16="http://schemas.microsoft.com/office/drawing/2014/main" id="{8BF14862-4593-7D4B-9C91-152F858E4EB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659305" y="6345517"/>
            <a:ext cx="2522661" cy="334821"/>
          </a:xfrm>
          <a:prstGeom prst="rect">
            <a:avLst/>
          </a:prstGeom>
        </p:spPr>
      </p:pic>
      <p:pic>
        <p:nvPicPr>
          <p:cNvPr id="14" name="Picture 13">
            <a:extLst>
              <a:ext uri="{FF2B5EF4-FFF2-40B4-BE49-F238E27FC236}">
                <a16:creationId xmlns:a16="http://schemas.microsoft.com/office/drawing/2014/main" id="{157309EF-056C-CB40-9F32-1A55D1BEBB1F}"/>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31007" y="4731544"/>
            <a:ext cx="2084844" cy="276712"/>
          </a:xfrm>
          <a:prstGeom prst="rect">
            <a:avLst/>
          </a:prstGeom>
        </p:spPr>
      </p:pic>
      <p:pic>
        <p:nvPicPr>
          <p:cNvPr id="10" name="Picture 9" descr="W Logo_Purple_2685_HEX.png">
            <a:extLst>
              <a:ext uri="{FF2B5EF4-FFF2-40B4-BE49-F238E27FC236}">
                <a16:creationId xmlns:a16="http://schemas.microsoft.com/office/drawing/2014/main" id="{ABE7A145-DDC4-9A4F-9C37-93088D8D34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8730" y="4466122"/>
            <a:ext cx="1016785" cy="684635"/>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231133" y="1302544"/>
            <a:ext cx="8196210" cy="3011623"/>
          </a:xfrm>
          <a:prstGeom prst="rect">
            <a:avLst/>
          </a:prstGeom>
        </p:spPr>
        <p:txBody>
          <a:bodyPr/>
          <a:lstStyle>
            <a:lvl1pPr marL="257175" indent="-257175">
              <a:buFont typeface="Lucida Grande"/>
              <a:buChar char="&gt;"/>
              <a:defRPr sz="1800" b="1" i="0" baseline="0">
                <a:solidFill>
                  <a:srgbClr val="4B2E83"/>
                </a:solidFill>
                <a:latin typeface="Open Sans"/>
                <a:cs typeface="Open Sans"/>
              </a:defRPr>
            </a:lvl1pPr>
            <a:lvl2pPr>
              <a:defRPr sz="1500" b="1" i="0" baseline="0">
                <a:solidFill>
                  <a:srgbClr val="4B2E83"/>
                </a:solidFill>
                <a:latin typeface="Open Sans"/>
                <a:cs typeface="Open Sans"/>
              </a:defRPr>
            </a:lvl2pPr>
            <a:lvl3pPr marL="857250" indent="-171450">
              <a:buSzPct val="100000"/>
              <a:buFont typeface="Lucida Grande"/>
              <a:buChar char="&gt;"/>
              <a:defRPr sz="1350" b="1" i="0" baseline="0">
                <a:solidFill>
                  <a:srgbClr val="4B2E83"/>
                </a:solidFill>
                <a:latin typeface="Open Sans"/>
                <a:cs typeface="Open Sans"/>
              </a:defRPr>
            </a:lvl3pPr>
            <a:lvl4pPr>
              <a:defRPr sz="1200" b="1" i="0" baseline="0">
                <a:solidFill>
                  <a:srgbClr val="4B2E83"/>
                </a:solidFill>
                <a:latin typeface="Open Sans"/>
                <a:cs typeface="Open Sans"/>
              </a:defRPr>
            </a:lvl4pPr>
            <a:lvl5pPr marL="1543050" indent="-171450">
              <a:buFont typeface="Lucida Grande"/>
              <a:buChar char="&gt;"/>
              <a:defRPr sz="105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7" name="Picture 6"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585" y="1078354"/>
            <a:ext cx="1358184" cy="50288"/>
          </a:xfrm>
          <a:prstGeom prst="rect">
            <a:avLst/>
          </a:prstGeom>
        </p:spPr>
      </p:pic>
      <p:sp>
        <p:nvSpPr>
          <p:cNvPr id="2" name="Title 1"/>
          <p:cNvSpPr>
            <a:spLocks noGrp="1"/>
          </p:cNvSpPr>
          <p:nvPr>
            <p:ph type="title" hasCustomPrompt="1"/>
          </p:nvPr>
        </p:nvSpPr>
        <p:spPr>
          <a:xfrm>
            <a:off x="243585" y="278633"/>
            <a:ext cx="8183759" cy="743999"/>
          </a:xfrm>
          <a:prstGeom prst="rect">
            <a:avLst/>
          </a:prstGeom>
        </p:spPr>
        <p:txBody>
          <a:bodyPr lIns="0" anchor="b"/>
          <a:lstStyle>
            <a:lvl1pPr algn="l">
              <a:defRPr sz="225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10" name="Picture 9" descr="W Logo_Purple_2685_HEX.png">
            <a:extLst>
              <a:ext uri="{FF2B5EF4-FFF2-40B4-BE49-F238E27FC236}">
                <a16:creationId xmlns:a16="http://schemas.microsoft.com/office/drawing/2014/main" id="{1E9C73CD-DCB9-F440-810E-45F5289DFD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8730" y="4458865"/>
            <a:ext cx="1016785" cy="684635"/>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085612"/>
            <a:ext cx="1358184" cy="50288"/>
          </a:xfrm>
          <a:prstGeom prst="rect">
            <a:avLst/>
          </a:prstGeom>
        </p:spPr>
      </p:pic>
      <p:sp>
        <p:nvSpPr>
          <p:cNvPr id="2" name="Title 1"/>
          <p:cNvSpPr>
            <a:spLocks noGrp="1"/>
          </p:cNvSpPr>
          <p:nvPr>
            <p:ph type="title" hasCustomPrompt="1"/>
          </p:nvPr>
        </p:nvSpPr>
        <p:spPr>
          <a:xfrm>
            <a:off x="228600" y="285891"/>
            <a:ext cx="8592456" cy="743999"/>
          </a:xfrm>
          <a:prstGeom prst="rect">
            <a:avLst/>
          </a:prstGeom>
        </p:spPr>
        <p:txBody>
          <a:bodyPr lIns="0" anchor="b"/>
          <a:lstStyle>
            <a:lvl1pPr algn="l">
              <a:defRPr sz="225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pic>
        <p:nvPicPr>
          <p:cNvPr id="4" name="Picture 3">
            <a:extLst>
              <a:ext uri="{FF2B5EF4-FFF2-40B4-BE49-F238E27FC236}">
                <a16:creationId xmlns:a16="http://schemas.microsoft.com/office/drawing/2014/main" id="{D6CBA19F-5962-B347-A2D6-0DE1DFD85433}"/>
              </a:ext>
            </a:extLst>
          </p:cNvPr>
          <p:cNvPicPr>
            <a:picLocks noChangeAspect="1"/>
          </p:cNvPicPr>
          <p:nvPr userDrawn="1"/>
        </p:nvPicPr>
        <p:blipFill>
          <a:blip r:embed="rId3"/>
          <a:stretch>
            <a:fillRect/>
          </a:stretch>
        </p:blipFill>
        <p:spPr>
          <a:xfrm>
            <a:off x="228600" y="4409915"/>
            <a:ext cx="4103445" cy="651422"/>
          </a:xfrm>
          <a:prstGeom prst="rect">
            <a:avLst/>
          </a:prstGeom>
        </p:spPr>
      </p:pic>
      <p:sp>
        <p:nvSpPr>
          <p:cNvPr id="8" name="Text Placeholder 9">
            <a:extLst>
              <a:ext uri="{FF2B5EF4-FFF2-40B4-BE49-F238E27FC236}">
                <a16:creationId xmlns:a16="http://schemas.microsoft.com/office/drawing/2014/main" id="{50CEF8E6-515A-2243-8599-B5D0ACDF4FE4}"/>
              </a:ext>
            </a:extLst>
          </p:cNvPr>
          <p:cNvSpPr>
            <a:spLocks noGrp="1"/>
          </p:cNvSpPr>
          <p:nvPr>
            <p:ph type="body" sz="quarter" idx="11" hasCustomPrompt="1"/>
          </p:nvPr>
        </p:nvSpPr>
        <p:spPr>
          <a:xfrm>
            <a:off x="231132" y="1302544"/>
            <a:ext cx="8589923" cy="3011623"/>
          </a:xfrm>
          <a:prstGeom prst="rect">
            <a:avLst/>
          </a:prstGeom>
        </p:spPr>
        <p:txBody>
          <a:bodyPr/>
          <a:lstStyle>
            <a:lvl1pPr marL="257175" indent="-257175">
              <a:buFont typeface="Lucida Grande"/>
              <a:buChar char="&gt;"/>
              <a:defRPr sz="1800" b="1" i="0" baseline="0">
                <a:solidFill>
                  <a:srgbClr val="4B2E83"/>
                </a:solidFill>
                <a:latin typeface="Open Sans"/>
                <a:cs typeface="Open Sans"/>
              </a:defRPr>
            </a:lvl1pPr>
            <a:lvl2pPr>
              <a:defRPr sz="1500" b="1" i="0" baseline="0">
                <a:solidFill>
                  <a:srgbClr val="4B2E83"/>
                </a:solidFill>
                <a:latin typeface="Open Sans"/>
                <a:cs typeface="Open Sans"/>
              </a:defRPr>
            </a:lvl2pPr>
            <a:lvl3pPr marL="857250" indent="-171450">
              <a:buSzPct val="100000"/>
              <a:buFont typeface="Lucida Grande"/>
              <a:buChar char="&gt;"/>
              <a:defRPr sz="1350" b="1" i="0" baseline="0">
                <a:solidFill>
                  <a:srgbClr val="4B2E83"/>
                </a:solidFill>
                <a:latin typeface="Open Sans"/>
                <a:cs typeface="Open Sans"/>
              </a:defRPr>
            </a:lvl3pPr>
            <a:lvl4pPr>
              <a:defRPr sz="1200" b="1" i="0" baseline="0">
                <a:solidFill>
                  <a:srgbClr val="4B2E83"/>
                </a:solidFill>
                <a:latin typeface="Open Sans"/>
                <a:cs typeface="Open Sans"/>
              </a:defRPr>
            </a:lvl4pPr>
            <a:lvl5pPr marL="1543050" indent="-171450">
              <a:buFont typeface="Lucida Grande"/>
              <a:buChar char="&gt;"/>
              <a:defRPr sz="105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pic>
        <p:nvPicPr>
          <p:cNvPr id="9" name="Picture 8" descr="W Logo_Purple_2685_HEX.png">
            <a:extLst>
              <a:ext uri="{FF2B5EF4-FFF2-40B4-BE49-F238E27FC236}">
                <a16:creationId xmlns:a16="http://schemas.microsoft.com/office/drawing/2014/main" id="{0DD7066B-A0DB-E740-ACAC-E2A5E7BBD7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8730" y="4458865"/>
            <a:ext cx="1016785" cy="684635"/>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1085612"/>
            <a:ext cx="1358184" cy="50288"/>
          </a:xfrm>
          <a:prstGeom prst="rect">
            <a:avLst/>
          </a:prstGeom>
        </p:spPr>
      </p:pic>
      <p:pic>
        <p:nvPicPr>
          <p:cNvPr id="4" name="Picture 3">
            <a:extLst>
              <a:ext uri="{FF2B5EF4-FFF2-40B4-BE49-F238E27FC236}">
                <a16:creationId xmlns:a16="http://schemas.microsoft.com/office/drawing/2014/main" id="{D6CBA19F-5962-B347-A2D6-0DE1DFD85433}"/>
              </a:ext>
            </a:extLst>
          </p:cNvPr>
          <p:cNvPicPr>
            <a:picLocks noChangeAspect="1"/>
          </p:cNvPicPr>
          <p:nvPr userDrawn="1"/>
        </p:nvPicPr>
        <p:blipFill>
          <a:blip r:embed="rId3"/>
          <a:stretch>
            <a:fillRect/>
          </a:stretch>
        </p:blipFill>
        <p:spPr>
          <a:xfrm>
            <a:off x="228600" y="4409915"/>
            <a:ext cx="4103445" cy="651422"/>
          </a:xfrm>
          <a:prstGeom prst="rect">
            <a:avLst/>
          </a:prstGeom>
        </p:spPr>
      </p:pic>
      <p:sp>
        <p:nvSpPr>
          <p:cNvPr id="8" name="Text Placeholder 9">
            <a:extLst>
              <a:ext uri="{FF2B5EF4-FFF2-40B4-BE49-F238E27FC236}">
                <a16:creationId xmlns:a16="http://schemas.microsoft.com/office/drawing/2014/main" id="{50CEF8E6-515A-2243-8599-B5D0ACDF4FE4}"/>
              </a:ext>
            </a:extLst>
          </p:cNvPr>
          <p:cNvSpPr>
            <a:spLocks noGrp="1"/>
          </p:cNvSpPr>
          <p:nvPr>
            <p:ph type="body" sz="quarter" idx="11" hasCustomPrompt="1"/>
          </p:nvPr>
        </p:nvSpPr>
        <p:spPr>
          <a:xfrm>
            <a:off x="231132" y="1302544"/>
            <a:ext cx="8589923" cy="3011623"/>
          </a:xfrm>
          <a:prstGeom prst="rect">
            <a:avLst/>
          </a:prstGeom>
        </p:spPr>
        <p:txBody>
          <a:bodyPr/>
          <a:lstStyle>
            <a:lvl1pPr marL="257175" indent="-257175">
              <a:buFont typeface="Lucida Grande"/>
              <a:buChar char="&gt;"/>
              <a:defRPr sz="1800" b="1" i="0" baseline="0">
                <a:solidFill>
                  <a:srgbClr val="4B2E83"/>
                </a:solidFill>
                <a:latin typeface="Open Sans"/>
                <a:cs typeface="Open Sans"/>
              </a:defRPr>
            </a:lvl1pPr>
            <a:lvl2pPr>
              <a:defRPr sz="1500" b="1" i="0" baseline="0">
                <a:solidFill>
                  <a:srgbClr val="4B2E83"/>
                </a:solidFill>
                <a:latin typeface="Open Sans"/>
                <a:cs typeface="Open Sans"/>
              </a:defRPr>
            </a:lvl2pPr>
            <a:lvl3pPr marL="857250" indent="-171450">
              <a:buSzPct val="100000"/>
              <a:buFont typeface="Lucida Grande"/>
              <a:buChar char="&gt;"/>
              <a:defRPr sz="1350" b="1" i="0" baseline="0">
                <a:solidFill>
                  <a:srgbClr val="4B2E83"/>
                </a:solidFill>
                <a:latin typeface="Open Sans"/>
                <a:cs typeface="Open Sans"/>
              </a:defRPr>
            </a:lvl3pPr>
            <a:lvl4pPr>
              <a:defRPr sz="1200" b="1" i="0" baseline="0">
                <a:solidFill>
                  <a:srgbClr val="4B2E83"/>
                </a:solidFill>
                <a:latin typeface="Open Sans"/>
                <a:cs typeface="Open Sans"/>
              </a:defRPr>
            </a:lvl4pPr>
            <a:lvl5pPr marL="1543050" indent="-171450">
              <a:buFont typeface="Lucida Grande"/>
              <a:buChar char="&gt;"/>
              <a:defRPr sz="1050" b="1" i="0" baseline="0">
                <a:solidFill>
                  <a:srgbClr val="4B2E83"/>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7" name="Title 1">
            <a:extLst>
              <a:ext uri="{FF2B5EF4-FFF2-40B4-BE49-F238E27FC236}">
                <a16:creationId xmlns:a16="http://schemas.microsoft.com/office/drawing/2014/main" id="{4638780D-0916-4F45-8F3C-11C491212CA9}"/>
              </a:ext>
            </a:extLst>
          </p:cNvPr>
          <p:cNvSpPr>
            <a:spLocks noGrp="1"/>
          </p:cNvSpPr>
          <p:nvPr>
            <p:ph type="title" hasCustomPrompt="1"/>
          </p:nvPr>
        </p:nvSpPr>
        <p:spPr>
          <a:xfrm>
            <a:off x="228600" y="285891"/>
            <a:ext cx="8592456" cy="743999"/>
          </a:xfrm>
          <a:prstGeom prst="rect">
            <a:avLst/>
          </a:prstGeom>
        </p:spPr>
        <p:txBody>
          <a:bodyPr lIns="0" anchor="b"/>
          <a:lstStyle>
            <a:lvl1pPr algn="l">
              <a:defRPr sz="2250" b="1" i="0">
                <a:latin typeface="Encode Sans Normal Black" charset="0"/>
                <a:ea typeface="Encode Sans Normal Black" charset="0"/>
                <a:cs typeface="Encode Sans Normal Black" charset="0"/>
              </a:defRPr>
            </a:lvl1pPr>
          </a:lstStyle>
          <a:p>
            <a:pPr lvl="0"/>
            <a:r>
              <a:rPr lang="en-US" dirty="0"/>
              <a:t>HEADER HERE </a:t>
            </a:r>
            <a:br>
              <a:rPr lang="en-US" dirty="0"/>
            </a:br>
            <a:r>
              <a:rPr lang="en-US" dirty="0"/>
              <a:t>(ENCODE NORMAL BLACK, 30 PT.)</a:t>
            </a:r>
          </a:p>
        </p:txBody>
      </p:sp>
    </p:spTree>
    <p:extLst>
      <p:ext uri="{BB962C8B-B14F-4D97-AF65-F5344CB8AC3E}">
        <p14:creationId xmlns:p14="http://schemas.microsoft.com/office/powerpoint/2010/main" val="370639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72" r:id="rId3"/>
    <p:sldLayoutId id="2147483671" r:id="rId4"/>
    <p:sldLayoutId id="2147483653" r:id="rId5"/>
    <p:sldLayoutId id="2147483663" r:id="rId6"/>
    <p:sldLayoutId id="2147483664" r:id="rId7"/>
    <p:sldLayoutId id="2147483665" r:id="rId8"/>
    <p:sldLayoutId id="2147483668" r:id="rId9"/>
    <p:sldLayoutId id="2147483669" r:id="rId10"/>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92CED8E-CAD9-E64C-8C5E-1A5F702E8939}"/>
              </a:ext>
            </a:extLst>
          </p:cNvPr>
          <p:cNvSpPr>
            <a:spLocks noGrp="1"/>
          </p:cNvSpPr>
          <p:nvPr>
            <p:ph type="title"/>
          </p:nvPr>
        </p:nvSpPr>
        <p:spPr>
          <a:xfrm>
            <a:off x="228599" y="630383"/>
            <a:ext cx="7571509" cy="2490296"/>
          </a:xfrm>
        </p:spPr>
        <p:txBody>
          <a:bodyPr/>
          <a:lstStyle/>
          <a:p>
            <a:r>
              <a:rPr lang="en-US" sz="3000" dirty="0"/>
              <a:t>THE HEAT IS ON: IMPROVING EXTREME HEAT EVENT RESILIENCE IN WESTERN WASHINGTON’S HEALTHCARE COMMUNITY</a:t>
            </a:r>
          </a:p>
        </p:txBody>
      </p:sp>
    </p:spTree>
    <p:extLst>
      <p:ext uri="{BB962C8B-B14F-4D97-AF65-F5344CB8AC3E}">
        <p14:creationId xmlns:p14="http://schemas.microsoft.com/office/powerpoint/2010/main" val="21669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56E6C8-5B9B-35BD-4B75-84232F3C2660}"/>
              </a:ext>
            </a:extLst>
          </p:cNvPr>
          <p:cNvSpPr>
            <a:spLocks noGrp="1"/>
          </p:cNvSpPr>
          <p:nvPr>
            <p:ph type="body" sz="quarter" idx="11"/>
          </p:nvPr>
        </p:nvSpPr>
        <p:spPr>
          <a:xfrm>
            <a:off x="231133" y="1302544"/>
            <a:ext cx="4285450" cy="3555065"/>
          </a:xfrm>
        </p:spPr>
        <p:txBody>
          <a:bodyPr/>
          <a:lstStyle/>
          <a:p>
            <a:r>
              <a:rPr lang="en-US" sz="2000" dirty="0"/>
              <a:t>Heat event planning</a:t>
            </a:r>
          </a:p>
          <a:p>
            <a:r>
              <a:rPr lang="en-US" sz="2000" dirty="0"/>
              <a:t>Community engagement</a:t>
            </a:r>
          </a:p>
          <a:p>
            <a:r>
              <a:rPr lang="en-US" sz="2000" dirty="0"/>
              <a:t>Regional coordination</a:t>
            </a:r>
          </a:p>
          <a:p>
            <a:r>
              <a:rPr lang="en-US" sz="2000" dirty="0"/>
              <a:t>Infrastructure improvements</a:t>
            </a:r>
          </a:p>
          <a:p>
            <a:r>
              <a:rPr lang="en-US" sz="2000" dirty="0"/>
              <a:t>Adapting strategies from other hazards </a:t>
            </a:r>
          </a:p>
          <a:p>
            <a:r>
              <a:rPr lang="en-US" sz="2000" dirty="0"/>
              <a:t>Reducing surge intensity</a:t>
            </a:r>
          </a:p>
          <a:p>
            <a:r>
              <a:rPr lang="en-US" sz="2000" dirty="0"/>
              <a:t>Improving staff capacity</a:t>
            </a:r>
          </a:p>
          <a:p>
            <a:r>
              <a:rPr lang="en-US" sz="2000" dirty="0"/>
              <a:t>Resource acquisition</a:t>
            </a:r>
          </a:p>
          <a:p>
            <a:endParaRPr lang="en-US" dirty="0"/>
          </a:p>
        </p:txBody>
      </p:sp>
      <p:sp>
        <p:nvSpPr>
          <p:cNvPr id="3" name="Title 2">
            <a:extLst>
              <a:ext uri="{FF2B5EF4-FFF2-40B4-BE49-F238E27FC236}">
                <a16:creationId xmlns:a16="http://schemas.microsoft.com/office/drawing/2014/main" id="{87CA8443-AFC7-347B-A938-8992A2411906}"/>
              </a:ext>
            </a:extLst>
          </p:cNvPr>
          <p:cNvSpPr>
            <a:spLocks noGrp="1"/>
          </p:cNvSpPr>
          <p:nvPr>
            <p:ph type="title"/>
          </p:nvPr>
        </p:nvSpPr>
        <p:spPr/>
        <p:txBody>
          <a:bodyPr/>
          <a:lstStyle/>
          <a:p>
            <a:r>
              <a:rPr lang="en-US" sz="3000" dirty="0"/>
              <a:t>FUTURE NEEDS</a:t>
            </a:r>
          </a:p>
        </p:txBody>
      </p:sp>
      <p:pic>
        <p:nvPicPr>
          <p:cNvPr id="5" name="Picture 4" descr="Map&#10;&#10;Description automatically generated">
            <a:extLst>
              <a:ext uri="{FF2B5EF4-FFF2-40B4-BE49-F238E27FC236}">
                <a16:creationId xmlns:a16="http://schemas.microsoft.com/office/drawing/2014/main" id="{473FBFEA-44B7-103F-A14F-F9A7CA31F40B}"/>
              </a:ext>
            </a:extLst>
          </p:cNvPr>
          <p:cNvPicPr>
            <a:picLocks noChangeAspect="1"/>
          </p:cNvPicPr>
          <p:nvPr/>
        </p:nvPicPr>
        <p:blipFill>
          <a:blip r:embed="rId3"/>
          <a:stretch>
            <a:fillRect/>
          </a:stretch>
        </p:blipFill>
        <p:spPr>
          <a:xfrm>
            <a:off x="4792744" y="1302544"/>
            <a:ext cx="4028312" cy="3583546"/>
          </a:xfrm>
          <a:prstGeom prst="rect">
            <a:avLst/>
          </a:prstGeom>
        </p:spPr>
      </p:pic>
    </p:spTree>
    <p:extLst>
      <p:ext uri="{BB962C8B-B14F-4D97-AF65-F5344CB8AC3E}">
        <p14:creationId xmlns:p14="http://schemas.microsoft.com/office/powerpoint/2010/main" val="60771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935530-666B-ABE2-DD16-47B6EE612BC3}"/>
              </a:ext>
            </a:extLst>
          </p:cNvPr>
          <p:cNvSpPr/>
          <p:nvPr/>
        </p:nvSpPr>
        <p:spPr>
          <a:xfrm>
            <a:off x="0" y="0"/>
            <a:ext cx="9144000" cy="5143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EC23C46-54C6-463D-CFBE-8914F6B5C264}"/>
              </a:ext>
            </a:extLst>
          </p:cNvPr>
          <p:cNvSpPr>
            <a:spLocks noGrp="1"/>
          </p:cNvSpPr>
          <p:nvPr>
            <p:ph type="title"/>
          </p:nvPr>
        </p:nvSpPr>
        <p:spPr>
          <a:xfrm>
            <a:off x="243586" y="278633"/>
            <a:ext cx="6212632" cy="743999"/>
          </a:xfrm>
        </p:spPr>
        <p:txBody>
          <a:bodyPr/>
          <a:lstStyle/>
          <a:p>
            <a:r>
              <a:rPr lang="en-US" sz="3000" dirty="0">
                <a:solidFill>
                  <a:schemeClr val="bg2"/>
                </a:solidFill>
              </a:rPr>
              <a:t>RECOMMENDATIONS</a:t>
            </a:r>
          </a:p>
        </p:txBody>
      </p:sp>
      <p:pic>
        <p:nvPicPr>
          <p:cNvPr id="5" name="Picture 4" descr="Bar_RtAngle_7502_RGB.png">
            <a:extLst>
              <a:ext uri="{FF2B5EF4-FFF2-40B4-BE49-F238E27FC236}">
                <a16:creationId xmlns:a16="http://schemas.microsoft.com/office/drawing/2014/main" id="{988F9A63-375F-5378-2F86-C541EA204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85" y="1078354"/>
            <a:ext cx="3474958" cy="45719"/>
          </a:xfrm>
          <a:prstGeom prst="rect">
            <a:avLst/>
          </a:prstGeom>
        </p:spPr>
      </p:pic>
      <p:pic>
        <p:nvPicPr>
          <p:cNvPr id="6" name="Picture 5" descr="Calendar&#10;&#10;Description automatically generated">
            <a:extLst>
              <a:ext uri="{FF2B5EF4-FFF2-40B4-BE49-F238E27FC236}">
                <a16:creationId xmlns:a16="http://schemas.microsoft.com/office/drawing/2014/main" id="{81303684-8521-FB81-FA06-072775209E56}"/>
              </a:ext>
            </a:extLst>
          </p:cNvPr>
          <p:cNvPicPr>
            <a:picLocks noChangeAspect="1"/>
          </p:cNvPicPr>
          <p:nvPr/>
        </p:nvPicPr>
        <p:blipFill>
          <a:blip r:embed="rId4"/>
          <a:stretch>
            <a:fillRect/>
          </a:stretch>
        </p:blipFill>
        <p:spPr>
          <a:xfrm>
            <a:off x="237457" y="290250"/>
            <a:ext cx="8662957" cy="4563000"/>
          </a:xfrm>
          <a:prstGeom prst="rect">
            <a:avLst/>
          </a:prstGeom>
        </p:spPr>
      </p:pic>
    </p:spTree>
    <p:extLst>
      <p:ext uri="{BB962C8B-B14F-4D97-AF65-F5344CB8AC3E}">
        <p14:creationId xmlns:p14="http://schemas.microsoft.com/office/powerpoint/2010/main" val="199134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55AAC-4DA9-E603-745F-94E67A09BE58}"/>
              </a:ext>
            </a:extLst>
          </p:cNvPr>
          <p:cNvSpPr>
            <a:spLocks noGrp="1"/>
          </p:cNvSpPr>
          <p:nvPr>
            <p:ph type="title"/>
          </p:nvPr>
        </p:nvSpPr>
        <p:spPr/>
        <p:txBody>
          <a:bodyPr/>
          <a:lstStyle/>
          <a:p>
            <a:r>
              <a:rPr lang="en-US" sz="5000" dirty="0"/>
              <a:t>QUESTIONS?</a:t>
            </a:r>
          </a:p>
        </p:txBody>
      </p:sp>
    </p:spTree>
    <p:extLst>
      <p:ext uri="{BB962C8B-B14F-4D97-AF65-F5344CB8AC3E}">
        <p14:creationId xmlns:p14="http://schemas.microsoft.com/office/powerpoint/2010/main" val="48877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935530-666B-ABE2-DD16-47B6EE612BC3}"/>
              </a:ext>
            </a:extLst>
          </p:cNvPr>
          <p:cNvSpPr/>
          <p:nvPr/>
        </p:nvSpPr>
        <p:spPr>
          <a:xfrm>
            <a:off x="0" y="0"/>
            <a:ext cx="4045527" cy="5143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704FF21-5C9A-1A70-CD2F-867B975B7086}"/>
              </a:ext>
            </a:extLst>
          </p:cNvPr>
          <p:cNvSpPr>
            <a:spLocks noGrp="1"/>
          </p:cNvSpPr>
          <p:nvPr>
            <p:ph type="body" sz="quarter" idx="11"/>
          </p:nvPr>
        </p:nvSpPr>
        <p:spPr>
          <a:xfrm>
            <a:off x="231133" y="1302544"/>
            <a:ext cx="3634285" cy="3484201"/>
          </a:xfrm>
        </p:spPr>
        <p:txBody>
          <a:bodyPr/>
          <a:lstStyle/>
          <a:p>
            <a:r>
              <a:rPr lang="en-US" sz="2000" dirty="0">
                <a:solidFill>
                  <a:schemeClr val="bg2"/>
                </a:solidFill>
              </a:rPr>
              <a:t>2021 Extreme Heat Event (EHE): June 26 - July 2</a:t>
            </a:r>
          </a:p>
          <a:p>
            <a:r>
              <a:rPr lang="en-US" sz="2000" dirty="0">
                <a:solidFill>
                  <a:schemeClr val="bg2"/>
                </a:solidFill>
              </a:rPr>
              <a:t>Unprecedented in the region</a:t>
            </a:r>
          </a:p>
          <a:p>
            <a:r>
              <a:rPr lang="en-US" sz="2000" dirty="0">
                <a:solidFill>
                  <a:schemeClr val="bg2"/>
                </a:solidFill>
              </a:rPr>
              <a:t>Serious impacts on healthcare community </a:t>
            </a:r>
          </a:p>
          <a:p>
            <a:pPr lvl="1"/>
            <a:r>
              <a:rPr lang="en-US" sz="2000" dirty="0">
                <a:solidFill>
                  <a:schemeClr val="bg2"/>
                </a:solidFill>
              </a:rPr>
              <a:t>Northwest Healthcare Response Network (NWHRN) partners with UW </a:t>
            </a:r>
          </a:p>
        </p:txBody>
      </p:sp>
      <p:sp>
        <p:nvSpPr>
          <p:cNvPr id="3" name="Title 2">
            <a:extLst>
              <a:ext uri="{FF2B5EF4-FFF2-40B4-BE49-F238E27FC236}">
                <a16:creationId xmlns:a16="http://schemas.microsoft.com/office/drawing/2014/main" id="{9EC23C46-54C6-463D-CFBE-8914F6B5C264}"/>
              </a:ext>
            </a:extLst>
          </p:cNvPr>
          <p:cNvSpPr>
            <a:spLocks noGrp="1"/>
          </p:cNvSpPr>
          <p:nvPr>
            <p:ph type="title"/>
          </p:nvPr>
        </p:nvSpPr>
        <p:spPr>
          <a:xfrm>
            <a:off x="243586" y="278633"/>
            <a:ext cx="3462506" cy="743999"/>
          </a:xfrm>
        </p:spPr>
        <p:txBody>
          <a:bodyPr/>
          <a:lstStyle/>
          <a:p>
            <a:r>
              <a:rPr lang="en-US" sz="3000" dirty="0">
                <a:solidFill>
                  <a:schemeClr val="bg2"/>
                </a:solidFill>
              </a:rPr>
              <a:t>CONTEXT</a:t>
            </a:r>
          </a:p>
        </p:txBody>
      </p:sp>
      <p:pic>
        <p:nvPicPr>
          <p:cNvPr id="6" name="Picture 5" descr="A map of the world&#10;&#10;Description automatically generated with low confidence">
            <a:extLst>
              <a:ext uri="{FF2B5EF4-FFF2-40B4-BE49-F238E27FC236}">
                <a16:creationId xmlns:a16="http://schemas.microsoft.com/office/drawing/2014/main" id="{45B7B053-9438-DF6F-DA8F-7DCD04FEEE35}"/>
              </a:ext>
            </a:extLst>
          </p:cNvPr>
          <p:cNvPicPr>
            <a:picLocks noChangeAspect="1"/>
          </p:cNvPicPr>
          <p:nvPr/>
        </p:nvPicPr>
        <p:blipFill>
          <a:blip r:embed="rId3"/>
          <a:stretch>
            <a:fillRect/>
          </a:stretch>
        </p:blipFill>
        <p:spPr>
          <a:xfrm>
            <a:off x="4063338" y="578427"/>
            <a:ext cx="5080662" cy="3796145"/>
          </a:xfrm>
          <a:prstGeom prst="rect">
            <a:avLst/>
          </a:prstGeom>
        </p:spPr>
      </p:pic>
      <p:sp>
        <p:nvSpPr>
          <p:cNvPr id="7" name="Rectangle 6">
            <a:extLst>
              <a:ext uri="{FF2B5EF4-FFF2-40B4-BE49-F238E27FC236}">
                <a16:creationId xmlns:a16="http://schemas.microsoft.com/office/drawing/2014/main" id="{233F4EC9-E57F-AED6-4B27-50807FF6BFC6}"/>
              </a:ext>
            </a:extLst>
          </p:cNvPr>
          <p:cNvSpPr/>
          <p:nvPr/>
        </p:nvSpPr>
        <p:spPr>
          <a:xfrm>
            <a:off x="7675419" y="4447308"/>
            <a:ext cx="1371600" cy="696191"/>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Bar_RtAngle_7502_RGB.png">
            <a:extLst>
              <a:ext uri="{FF2B5EF4-FFF2-40B4-BE49-F238E27FC236}">
                <a16:creationId xmlns:a16="http://schemas.microsoft.com/office/drawing/2014/main" id="{E3C433DB-1EF0-690E-FC51-F228BBAD5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85" y="1078354"/>
            <a:ext cx="1358184" cy="50288"/>
          </a:xfrm>
          <a:prstGeom prst="rect">
            <a:avLst/>
          </a:prstGeom>
        </p:spPr>
      </p:pic>
    </p:spTree>
    <p:extLst>
      <p:ext uri="{BB962C8B-B14F-4D97-AF65-F5344CB8AC3E}">
        <p14:creationId xmlns:p14="http://schemas.microsoft.com/office/powerpoint/2010/main" val="69112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870774-E4C8-044C-B905-DC507210EA7E}"/>
              </a:ext>
            </a:extLst>
          </p:cNvPr>
          <p:cNvSpPr>
            <a:spLocks noGrp="1"/>
          </p:cNvSpPr>
          <p:nvPr>
            <p:ph type="body" sz="quarter" idx="11"/>
          </p:nvPr>
        </p:nvSpPr>
        <p:spPr>
          <a:xfrm>
            <a:off x="231007" y="1740179"/>
            <a:ext cx="8184662" cy="2857565"/>
          </a:xfrm>
        </p:spPr>
        <p:txBody>
          <a:bodyPr/>
          <a:lstStyle/>
          <a:p>
            <a:r>
              <a:rPr lang="en-US" sz="2000" dirty="0"/>
              <a:t>In Washington: at least 100 heat-related deaths</a:t>
            </a:r>
          </a:p>
          <a:p>
            <a:pPr lvl="1"/>
            <a:r>
              <a:rPr lang="en-US" sz="2000" dirty="0"/>
              <a:t>~450 excess deaths reported</a:t>
            </a:r>
          </a:p>
          <a:p>
            <a:r>
              <a:rPr lang="en-US" sz="2000" dirty="0"/>
              <a:t>In the region, 69x increase in heat-related ED visits vs 2019</a:t>
            </a:r>
          </a:p>
          <a:p>
            <a:r>
              <a:rPr lang="en-US" sz="2000" dirty="0"/>
              <a:t>What made the event so impactful?</a:t>
            </a:r>
          </a:p>
          <a:p>
            <a:pPr lvl="1"/>
            <a:r>
              <a:rPr lang="en-US" sz="2000" dirty="0"/>
              <a:t>Event novelty and duration</a:t>
            </a:r>
          </a:p>
          <a:p>
            <a:pPr lvl="1"/>
            <a:r>
              <a:rPr lang="en-US" sz="2000" dirty="0"/>
              <a:t>Heat intensity and persistence</a:t>
            </a:r>
          </a:p>
          <a:p>
            <a:pPr lvl="1"/>
            <a:r>
              <a:rPr lang="en-US" sz="2000" dirty="0"/>
              <a:t>COVID-19</a:t>
            </a:r>
          </a:p>
          <a:p>
            <a:endParaRPr lang="en-US" dirty="0"/>
          </a:p>
          <a:p>
            <a:endParaRPr lang="en-US" dirty="0"/>
          </a:p>
        </p:txBody>
      </p:sp>
      <p:sp>
        <p:nvSpPr>
          <p:cNvPr id="3" name="Text Placeholder 2">
            <a:extLst>
              <a:ext uri="{FF2B5EF4-FFF2-40B4-BE49-F238E27FC236}">
                <a16:creationId xmlns:a16="http://schemas.microsoft.com/office/drawing/2014/main" id="{10189F5A-A515-0B41-BCFB-F215C49C27E8}"/>
              </a:ext>
            </a:extLst>
          </p:cNvPr>
          <p:cNvSpPr>
            <a:spLocks noGrp="1"/>
          </p:cNvSpPr>
          <p:nvPr>
            <p:ph type="body" sz="quarter" idx="12"/>
          </p:nvPr>
        </p:nvSpPr>
        <p:spPr/>
        <p:txBody>
          <a:bodyPr/>
          <a:lstStyle/>
          <a:p>
            <a:r>
              <a:rPr lang="en-US" sz="2400" dirty="0"/>
              <a:t>HOW DO WE MEASURE THEM?</a:t>
            </a:r>
          </a:p>
        </p:txBody>
      </p:sp>
      <p:sp>
        <p:nvSpPr>
          <p:cNvPr id="4" name="Title 3">
            <a:extLst>
              <a:ext uri="{FF2B5EF4-FFF2-40B4-BE49-F238E27FC236}">
                <a16:creationId xmlns:a16="http://schemas.microsoft.com/office/drawing/2014/main" id="{4E18ADE1-6193-9E43-8814-F54EFDC7BB02}"/>
              </a:ext>
            </a:extLst>
          </p:cNvPr>
          <p:cNvSpPr>
            <a:spLocks noGrp="1"/>
          </p:cNvSpPr>
          <p:nvPr>
            <p:ph type="title"/>
          </p:nvPr>
        </p:nvSpPr>
        <p:spPr/>
        <p:txBody>
          <a:bodyPr lIns="0"/>
          <a:lstStyle/>
          <a:p>
            <a:r>
              <a:rPr lang="en-US" sz="3000" dirty="0"/>
              <a:t>EHE IMPACTS</a:t>
            </a:r>
          </a:p>
        </p:txBody>
      </p:sp>
    </p:spTree>
    <p:extLst>
      <p:ext uri="{BB962C8B-B14F-4D97-AF65-F5344CB8AC3E}">
        <p14:creationId xmlns:p14="http://schemas.microsoft.com/office/powerpoint/2010/main" val="3159088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2CC3D-D3BF-1F4A-A100-8BC2DDF4F8DA}"/>
              </a:ext>
            </a:extLst>
          </p:cNvPr>
          <p:cNvSpPr>
            <a:spLocks noGrp="1"/>
          </p:cNvSpPr>
          <p:nvPr>
            <p:ph type="body" sz="quarter" idx="11"/>
          </p:nvPr>
        </p:nvSpPr>
        <p:spPr>
          <a:xfrm>
            <a:off x="231133" y="1302544"/>
            <a:ext cx="3966794" cy="3733583"/>
          </a:xfrm>
        </p:spPr>
        <p:txBody>
          <a:bodyPr/>
          <a:lstStyle/>
          <a:p>
            <a:r>
              <a:rPr lang="en-US" sz="2000" dirty="0"/>
              <a:t>Four regional listening sessions (n=109) &gt; seven sector-specific focus groups (n=27).</a:t>
            </a:r>
          </a:p>
          <a:p>
            <a:r>
              <a:rPr lang="en-US" sz="2000" dirty="0"/>
              <a:t>Hospital administrators, emergency managers, public health professionals, patient-facing service providers, and other healthcare organizations.</a:t>
            </a:r>
          </a:p>
          <a:p>
            <a:pPr marL="0" indent="0">
              <a:buNone/>
            </a:pPr>
            <a:endParaRPr lang="en-US" dirty="0"/>
          </a:p>
        </p:txBody>
      </p:sp>
      <p:sp>
        <p:nvSpPr>
          <p:cNvPr id="3" name="Title 2">
            <a:extLst>
              <a:ext uri="{FF2B5EF4-FFF2-40B4-BE49-F238E27FC236}">
                <a16:creationId xmlns:a16="http://schemas.microsoft.com/office/drawing/2014/main" id="{C4A07172-7741-824B-A25A-BB80D3DDFCB6}"/>
              </a:ext>
            </a:extLst>
          </p:cNvPr>
          <p:cNvSpPr>
            <a:spLocks noGrp="1"/>
          </p:cNvSpPr>
          <p:nvPr>
            <p:ph type="title"/>
          </p:nvPr>
        </p:nvSpPr>
        <p:spPr/>
        <p:txBody>
          <a:bodyPr lIns="0"/>
          <a:lstStyle/>
          <a:p>
            <a:r>
              <a:rPr lang="en-US" sz="3000" dirty="0"/>
              <a:t>METHODS</a:t>
            </a:r>
          </a:p>
        </p:txBody>
      </p:sp>
      <p:pic>
        <p:nvPicPr>
          <p:cNvPr id="5" name="Picture 4" descr="Diagram&#10;&#10;Description automatically generated">
            <a:extLst>
              <a:ext uri="{FF2B5EF4-FFF2-40B4-BE49-F238E27FC236}">
                <a16:creationId xmlns:a16="http://schemas.microsoft.com/office/drawing/2014/main" id="{2C96169C-9A05-265A-CDAD-DD288D2EF00F}"/>
              </a:ext>
            </a:extLst>
          </p:cNvPr>
          <p:cNvPicPr>
            <a:picLocks noChangeAspect="1"/>
          </p:cNvPicPr>
          <p:nvPr/>
        </p:nvPicPr>
        <p:blipFill>
          <a:blip r:embed="rId3"/>
          <a:stretch>
            <a:fillRect/>
          </a:stretch>
        </p:blipFill>
        <p:spPr>
          <a:xfrm>
            <a:off x="5174673" y="3120674"/>
            <a:ext cx="3689703" cy="2022826"/>
          </a:xfrm>
          <a:prstGeom prst="rect">
            <a:avLst/>
          </a:prstGeom>
        </p:spPr>
      </p:pic>
      <p:sp>
        <p:nvSpPr>
          <p:cNvPr id="6" name="Text Placeholder 1">
            <a:extLst>
              <a:ext uri="{FF2B5EF4-FFF2-40B4-BE49-F238E27FC236}">
                <a16:creationId xmlns:a16="http://schemas.microsoft.com/office/drawing/2014/main" id="{C73CDD55-8E12-9411-5784-05C25FE803BC}"/>
              </a:ext>
            </a:extLst>
          </p:cNvPr>
          <p:cNvSpPr txBox="1">
            <a:spLocks/>
          </p:cNvSpPr>
          <p:nvPr/>
        </p:nvSpPr>
        <p:spPr>
          <a:xfrm>
            <a:off x="4294910" y="1302544"/>
            <a:ext cx="4541758" cy="3733583"/>
          </a:xfrm>
          <a:prstGeom prst="rect">
            <a:avLst/>
          </a:prstGeom>
        </p:spPr>
        <p:txBody>
          <a:bodyPr/>
          <a:lstStyle>
            <a:lvl1pPr marL="257175" indent="-257175" algn="l" defTabSz="342900" rtl="0" eaLnBrk="1" latinLnBrk="0" hangingPunct="1">
              <a:spcBef>
                <a:spcPct val="20000"/>
              </a:spcBef>
              <a:buFont typeface="Lucida Grande"/>
              <a:buChar char="&gt;"/>
              <a:defRPr sz="1800" b="1" i="0" kern="1200" baseline="0">
                <a:solidFill>
                  <a:srgbClr val="4B2E83"/>
                </a:solidFill>
                <a:latin typeface="Open Sans"/>
                <a:ea typeface="+mn-ea"/>
                <a:cs typeface="Open Sans"/>
              </a:defRPr>
            </a:lvl1pPr>
            <a:lvl2pPr marL="557213" indent="-214313" algn="l" defTabSz="342900" rtl="0" eaLnBrk="1" latinLnBrk="0" hangingPunct="1">
              <a:spcBef>
                <a:spcPct val="20000"/>
              </a:spcBef>
              <a:buFont typeface="Arial"/>
              <a:buChar char="–"/>
              <a:defRPr sz="1500" b="1" i="0" kern="1200" baseline="0">
                <a:solidFill>
                  <a:srgbClr val="4B2E83"/>
                </a:solidFill>
                <a:latin typeface="Open Sans"/>
                <a:ea typeface="+mn-ea"/>
                <a:cs typeface="Open Sans"/>
              </a:defRPr>
            </a:lvl2pPr>
            <a:lvl3pPr marL="857250" indent="-171450" algn="l" defTabSz="342900" rtl="0" eaLnBrk="1" latinLnBrk="0" hangingPunct="1">
              <a:spcBef>
                <a:spcPct val="20000"/>
              </a:spcBef>
              <a:buSzPct val="100000"/>
              <a:buFont typeface="Lucida Grande"/>
              <a:buChar char="&gt;"/>
              <a:defRPr sz="1350" b="1" i="0" kern="1200" baseline="0">
                <a:solidFill>
                  <a:srgbClr val="4B2E83"/>
                </a:solidFill>
                <a:latin typeface="Open Sans"/>
                <a:ea typeface="+mn-ea"/>
                <a:cs typeface="Open Sans"/>
              </a:defRPr>
            </a:lvl3pPr>
            <a:lvl4pPr marL="1200150" indent="-171450" algn="l" defTabSz="342900" rtl="0" eaLnBrk="1" latinLnBrk="0" hangingPunct="1">
              <a:spcBef>
                <a:spcPct val="20000"/>
              </a:spcBef>
              <a:buFont typeface="Arial"/>
              <a:buChar char="–"/>
              <a:defRPr sz="1200" b="1" i="0" kern="1200" baseline="0">
                <a:solidFill>
                  <a:srgbClr val="4B2E83"/>
                </a:solidFill>
                <a:latin typeface="Open Sans"/>
                <a:ea typeface="+mn-ea"/>
                <a:cs typeface="Open Sans"/>
              </a:defRPr>
            </a:lvl4pPr>
            <a:lvl5pPr marL="1543050" indent="-171450" algn="l" defTabSz="342900" rtl="0" eaLnBrk="1" latinLnBrk="0" hangingPunct="1">
              <a:spcBef>
                <a:spcPct val="20000"/>
              </a:spcBef>
              <a:buFont typeface="Lucida Grande"/>
              <a:buChar char="&gt;"/>
              <a:defRPr sz="1050" b="1" i="0" kern="1200" baseline="0">
                <a:solidFill>
                  <a:srgbClr val="4B2E83"/>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dirty="0"/>
              <a:t>Consolidated Framework for Implementation Research (CFIR) used for facilitation and coding</a:t>
            </a:r>
          </a:p>
          <a:p>
            <a:r>
              <a:rPr lang="en-US" sz="2000" dirty="0"/>
              <a:t>Qualitative data thematically analyzed. </a:t>
            </a:r>
          </a:p>
          <a:p>
            <a:endParaRPr lang="en-US" dirty="0"/>
          </a:p>
        </p:txBody>
      </p:sp>
    </p:spTree>
    <p:extLst>
      <p:ext uri="{BB962C8B-B14F-4D97-AF65-F5344CB8AC3E}">
        <p14:creationId xmlns:p14="http://schemas.microsoft.com/office/powerpoint/2010/main" val="968942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2CC3D-D3BF-1F4A-A100-8BC2DDF4F8DA}"/>
              </a:ext>
            </a:extLst>
          </p:cNvPr>
          <p:cNvSpPr>
            <a:spLocks noGrp="1"/>
          </p:cNvSpPr>
          <p:nvPr>
            <p:ph type="body" sz="quarter" idx="11"/>
          </p:nvPr>
        </p:nvSpPr>
        <p:spPr/>
        <p:txBody>
          <a:bodyPr/>
          <a:lstStyle/>
          <a:p>
            <a:r>
              <a:rPr lang="en-US" sz="2000" dirty="0"/>
              <a:t>Direct impacts on public, healthcare workers, and built environment</a:t>
            </a:r>
          </a:p>
          <a:p>
            <a:r>
              <a:rPr lang="en-US" sz="2000" dirty="0"/>
              <a:t>Gaps in infrastructure, supplies, and knowledge</a:t>
            </a:r>
          </a:p>
          <a:p>
            <a:pPr lvl="1"/>
            <a:r>
              <a:rPr lang="en-US" sz="2000" dirty="0"/>
              <a:t>Limits available interventions</a:t>
            </a:r>
          </a:p>
          <a:p>
            <a:r>
              <a:rPr lang="en-US" sz="2000" dirty="0"/>
              <a:t>Staff shortages and reduced capacity</a:t>
            </a:r>
          </a:p>
          <a:p>
            <a:pPr lvl="1"/>
            <a:r>
              <a:rPr lang="en-US" sz="2000" dirty="0"/>
              <a:t>Hard to provide quality care</a:t>
            </a:r>
          </a:p>
          <a:p>
            <a:r>
              <a:rPr lang="en-US" sz="2300" dirty="0"/>
              <a:t>COVID-19 constraints</a:t>
            </a:r>
          </a:p>
        </p:txBody>
      </p:sp>
      <p:sp>
        <p:nvSpPr>
          <p:cNvPr id="3" name="Title 2">
            <a:extLst>
              <a:ext uri="{FF2B5EF4-FFF2-40B4-BE49-F238E27FC236}">
                <a16:creationId xmlns:a16="http://schemas.microsoft.com/office/drawing/2014/main" id="{C4A07172-7741-824B-A25A-BB80D3DDFCB6}"/>
              </a:ext>
            </a:extLst>
          </p:cNvPr>
          <p:cNvSpPr>
            <a:spLocks noGrp="1"/>
          </p:cNvSpPr>
          <p:nvPr>
            <p:ph type="title"/>
          </p:nvPr>
        </p:nvSpPr>
        <p:spPr/>
        <p:txBody>
          <a:bodyPr lIns="0"/>
          <a:lstStyle/>
          <a:p>
            <a:r>
              <a:rPr lang="en-US" sz="3000" dirty="0"/>
              <a:t>HEAT-RELATED CHALLENGES</a:t>
            </a:r>
          </a:p>
        </p:txBody>
      </p:sp>
    </p:spTree>
    <p:extLst>
      <p:ext uri="{BB962C8B-B14F-4D97-AF65-F5344CB8AC3E}">
        <p14:creationId xmlns:p14="http://schemas.microsoft.com/office/powerpoint/2010/main" val="416448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2CC3D-D3BF-1F4A-A100-8BC2DDF4F8DA}"/>
              </a:ext>
            </a:extLst>
          </p:cNvPr>
          <p:cNvSpPr>
            <a:spLocks noGrp="1"/>
          </p:cNvSpPr>
          <p:nvPr>
            <p:ph type="body" sz="quarter" idx="11"/>
          </p:nvPr>
        </p:nvSpPr>
        <p:spPr>
          <a:xfrm>
            <a:off x="231133" y="1302544"/>
            <a:ext cx="3828249" cy="3011623"/>
          </a:xfrm>
        </p:spPr>
        <p:txBody>
          <a:bodyPr/>
          <a:lstStyle/>
          <a:p>
            <a:r>
              <a:rPr lang="en-US" sz="2000" dirty="0"/>
              <a:t>Activities supporting effective heat response: </a:t>
            </a:r>
          </a:p>
          <a:p>
            <a:pPr lvl="1"/>
            <a:r>
              <a:rPr lang="en-US" sz="2000" dirty="0"/>
              <a:t>Advanced planning</a:t>
            </a:r>
          </a:p>
          <a:p>
            <a:pPr lvl="1"/>
            <a:r>
              <a:rPr lang="en-US" sz="2000" dirty="0"/>
              <a:t>Internal and external communications</a:t>
            </a:r>
          </a:p>
          <a:p>
            <a:pPr lvl="1"/>
            <a:r>
              <a:rPr lang="en-US" sz="2000" dirty="0"/>
              <a:t>Leveraging partnerships for support</a:t>
            </a:r>
          </a:p>
        </p:txBody>
      </p:sp>
      <p:sp>
        <p:nvSpPr>
          <p:cNvPr id="3" name="Title 2">
            <a:extLst>
              <a:ext uri="{FF2B5EF4-FFF2-40B4-BE49-F238E27FC236}">
                <a16:creationId xmlns:a16="http://schemas.microsoft.com/office/drawing/2014/main" id="{C4A07172-7741-824B-A25A-BB80D3DDFCB6}"/>
              </a:ext>
            </a:extLst>
          </p:cNvPr>
          <p:cNvSpPr>
            <a:spLocks noGrp="1"/>
          </p:cNvSpPr>
          <p:nvPr>
            <p:ph type="title"/>
          </p:nvPr>
        </p:nvSpPr>
        <p:spPr/>
        <p:txBody>
          <a:bodyPr lIns="0"/>
          <a:lstStyle/>
          <a:p>
            <a:r>
              <a:rPr lang="en-US" sz="3000" dirty="0"/>
              <a:t>EFFECTIVE EHE RESPONSE</a:t>
            </a:r>
          </a:p>
        </p:txBody>
      </p:sp>
      <p:sp>
        <p:nvSpPr>
          <p:cNvPr id="4" name="Text Placeholder 1">
            <a:extLst>
              <a:ext uri="{FF2B5EF4-FFF2-40B4-BE49-F238E27FC236}">
                <a16:creationId xmlns:a16="http://schemas.microsoft.com/office/drawing/2014/main" id="{764376B9-E63D-FDDE-85DF-F4E101272506}"/>
              </a:ext>
            </a:extLst>
          </p:cNvPr>
          <p:cNvSpPr txBox="1">
            <a:spLocks/>
          </p:cNvSpPr>
          <p:nvPr/>
        </p:nvSpPr>
        <p:spPr>
          <a:xfrm>
            <a:off x="4211782" y="1302544"/>
            <a:ext cx="3828249" cy="3011623"/>
          </a:xfrm>
          <a:prstGeom prst="rect">
            <a:avLst/>
          </a:prstGeom>
        </p:spPr>
        <p:txBody>
          <a:bodyPr/>
          <a:lstStyle>
            <a:lvl1pPr marL="257175" indent="-257175" algn="l" defTabSz="342900" rtl="0" eaLnBrk="1" latinLnBrk="0" hangingPunct="1">
              <a:spcBef>
                <a:spcPct val="20000"/>
              </a:spcBef>
              <a:buFont typeface="Lucida Grande"/>
              <a:buChar char="&gt;"/>
              <a:defRPr sz="1800" b="1" i="0" kern="1200" baseline="0">
                <a:solidFill>
                  <a:srgbClr val="4B2E83"/>
                </a:solidFill>
                <a:latin typeface="Open Sans"/>
                <a:ea typeface="+mn-ea"/>
                <a:cs typeface="Open Sans"/>
              </a:defRPr>
            </a:lvl1pPr>
            <a:lvl2pPr marL="557213" indent="-214313" algn="l" defTabSz="342900" rtl="0" eaLnBrk="1" latinLnBrk="0" hangingPunct="1">
              <a:spcBef>
                <a:spcPct val="20000"/>
              </a:spcBef>
              <a:buFont typeface="Arial"/>
              <a:buChar char="–"/>
              <a:defRPr sz="1500" b="1" i="0" kern="1200" baseline="0">
                <a:solidFill>
                  <a:srgbClr val="4B2E83"/>
                </a:solidFill>
                <a:latin typeface="Open Sans"/>
                <a:ea typeface="+mn-ea"/>
                <a:cs typeface="Open Sans"/>
              </a:defRPr>
            </a:lvl2pPr>
            <a:lvl3pPr marL="857250" indent="-171450" algn="l" defTabSz="342900" rtl="0" eaLnBrk="1" latinLnBrk="0" hangingPunct="1">
              <a:spcBef>
                <a:spcPct val="20000"/>
              </a:spcBef>
              <a:buSzPct val="100000"/>
              <a:buFont typeface="Lucida Grande"/>
              <a:buChar char="&gt;"/>
              <a:defRPr sz="1350" b="1" i="0" kern="1200" baseline="0">
                <a:solidFill>
                  <a:srgbClr val="4B2E83"/>
                </a:solidFill>
                <a:latin typeface="Open Sans"/>
                <a:ea typeface="+mn-ea"/>
                <a:cs typeface="Open Sans"/>
              </a:defRPr>
            </a:lvl3pPr>
            <a:lvl4pPr marL="1200150" indent="-171450" algn="l" defTabSz="342900" rtl="0" eaLnBrk="1" latinLnBrk="0" hangingPunct="1">
              <a:spcBef>
                <a:spcPct val="20000"/>
              </a:spcBef>
              <a:buFont typeface="Arial"/>
              <a:buChar char="–"/>
              <a:defRPr sz="1200" b="1" i="0" kern="1200" baseline="0">
                <a:solidFill>
                  <a:srgbClr val="4B2E83"/>
                </a:solidFill>
                <a:latin typeface="Open Sans"/>
                <a:ea typeface="+mn-ea"/>
                <a:cs typeface="Open Sans"/>
              </a:defRPr>
            </a:lvl4pPr>
            <a:lvl5pPr marL="1543050" indent="-171450" algn="l" defTabSz="342900" rtl="0" eaLnBrk="1" latinLnBrk="0" hangingPunct="1">
              <a:spcBef>
                <a:spcPct val="20000"/>
              </a:spcBef>
              <a:buFont typeface="Lucida Grande"/>
              <a:buChar char="&gt;"/>
              <a:defRPr sz="1050" b="1" i="0" kern="1200" baseline="0">
                <a:solidFill>
                  <a:srgbClr val="4B2E83"/>
                </a:solidFill>
                <a:latin typeface="Open Sans"/>
                <a:ea typeface="+mn-ea"/>
                <a:cs typeface="Open San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2000" dirty="0"/>
              <a:t>Opportunities for improvement:</a:t>
            </a:r>
          </a:p>
          <a:p>
            <a:pPr lvl="1"/>
            <a:r>
              <a:rPr lang="en-US" sz="2000" dirty="0"/>
              <a:t>Developing more robust evaluation processes</a:t>
            </a:r>
          </a:p>
          <a:p>
            <a:pPr lvl="1"/>
            <a:r>
              <a:rPr lang="en-US" sz="2000" dirty="0"/>
              <a:t>Improving regional coordination</a:t>
            </a:r>
          </a:p>
          <a:p>
            <a:pPr lvl="1"/>
            <a:r>
              <a:rPr lang="en-US" sz="2000" dirty="0"/>
              <a:t>Establishing or improving heat action plans</a:t>
            </a:r>
          </a:p>
        </p:txBody>
      </p:sp>
    </p:spTree>
    <p:extLst>
      <p:ext uri="{BB962C8B-B14F-4D97-AF65-F5344CB8AC3E}">
        <p14:creationId xmlns:p14="http://schemas.microsoft.com/office/powerpoint/2010/main" val="120798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2CC3D-D3BF-1F4A-A100-8BC2DDF4F8DA}"/>
              </a:ext>
            </a:extLst>
          </p:cNvPr>
          <p:cNvSpPr>
            <a:spLocks noGrp="1"/>
          </p:cNvSpPr>
          <p:nvPr>
            <p:ph type="body" sz="quarter" idx="11"/>
          </p:nvPr>
        </p:nvSpPr>
        <p:spPr>
          <a:xfrm>
            <a:off x="231133" y="1302544"/>
            <a:ext cx="4922758" cy="3011623"/>
          </a:xfrm>
        </p:spPr>
        <p:txBody>
          <a:bodyPr/>
          <a:lstStyle/>
          <a:p>
            <a:r>
              <a:rPr lang="en-US" sz="2000" dirty="0"/>
              <a:t>HVAC and other cooling technology</a:t>
            </a:r>
          </a:p>
          <a:p>
            <a:r>
              <a:rPr lang="en-US" sz="2000" dirty="0"/>
              <a:t>Cooling centers</a:t>
            </a:r>
          </a:p>
          <a:p>
            <a:r>
              <a:rPr lang="en-US" sz="2000" dirty="0"/>
              <a:t>Low-cost personal cooling supplies</a:t>
            </a:r>
          </a:p>
          <a:p>
            <a:r>
              <a:rPr lang="en-US" sz="2000" dirty="0"/>
              <a:t>Information</a:t>
            </a:r>
          </a:p>
          <a:p>
            <a:r>
              <a:rPr lang="en-US" sz="2000" dirty="0"/>
              <a:t>Off-site storage</a:t>
            </a:r>
          </a:p>
        </p:txBody>
      </p:sp>
      <p:sp>
        <p:nvSpPr>
          <p:cNvPr id="3" name="Title 2">
            <a:extLst>
              <a:ext uri="{FF2B5EF4-FFF2-40B4-BE49-F238E27FC236}">
                <a16:creationId xmlns:a16="http://schemas.microsoft.com/office/drawing/2014/main" id="{C4A07172-7741-824B-A25A-BB80D3DDFCB6}"/>
              </a:ext>
            </a:extLst>
          </p:cNvPr>
          <p:cNvSpPr>
            <a:spLocks noGrp="1"/>
          </p:cNvSpPr>
          <p:nvPr>
            <p:ph type="title"/>
          </p:nvPr>
        </p:nvSpPr>
        <p:spPr/>
        <p:txBody>
          <a:bodyPr lIns="0"/>
          <a:lstStyle/>
          <a:p>
            <a:r>
              <a:rPr lang="en-US" sz="3000" dirty="0"/>
              <a:t>RESOURCES UTILIZED</a:t>
            </a:r>
          </a:p>
        </p:txBody>
      </p:sp>
      <p:pic>
        <p:nvPicPr>
          <p:cNvPr id="5" name="Picture 4" descr="A picture containing bottle, vessel, beverage, drinking water&#10;&#10;Description automatically generated">
            <a:extLst>
              <a:ext uri="{FF2B5EF4-FFF2-40B4-BE49-F238E27FC236}">
                <a16:creationId xmlns:a16="http://schemas.microsoft.com/office/drawing/2014/main" id="{9E934E18-EEDA-EE5F-42ED-42AA46C97EC2}"/>
              </a:ext>
            </a:extLst>
          </p:cNvPr>
          <p:cNvPicPr>
            <a:picLocks noChangeAspect="1"/>
          </p:cNvPicPr>
          <p:nvPr/>
        </p:nvPicPr>
        <p:blipFill>
          <a:blip r:embed="rId3"/>
          <a:stretch>
            <a:fillRect/>
          </a:stretch>
        </p:blipFill>
        <p:spPr>
          <a:xfrm flipH="1">
            <a:off x="2665176" y="3394364"/>
            <a:ext cx="2966328" cy="1758003"/>
          </a:xfrm>
          <a:prstGeom prst="rect">
            <a:avLst/>
          </a:prstGeom>
        </p:spPr>
      </p:pic>
      <p:pic>
        <p:nvPicPr>
          <p:cNvPr id="7" name="Picture 6" descr="A picture containing device, fan&#10;&#10;Description automatically generated">
            <a:extLst>
              <a:ext uri="{FF2B5EF4-FFF2-40B4-BE49-F238E27FC236}">
                <a16:creationId xmlns:a16="http://schemas.microsoft.com/office/drawing/2014/main" id="{43CC0B6E-8065-8F32-C86E-E569B51404A1}"/>
              </a:ext>
            </a:extLst>
          </p:cNvPr>
          <p:cNvPicPr>
            <a:picLocks noChangeAspect="1"/>
          </p:cNvPicPr>
          <p:nvPr/>
        </p:nvPicPr>
        <p:blipFill>
          <a:blip r:embed="rId4"/>
          <a:stretch>
            <a:fillRect/>
          </a:stretch>
        </p:blipFill>
        <p:spPr>
          <a:xfrm>
            <a:off x="7644952" y="1337179"/>
            <a:ext cx="971379" cy="2377914"/>
          </a:xfrm>
          <a:prstGeom prst="rect">
            <a:avLst/>
          </a:prstGeom>
        </p:spPr>
      </p:pic>
      <p:pic>
        <p:nvPicPr>
          <p:cNvPr id="9" name="Picture 8" descr="A high angle view of a building&#10;&#10;Description automatically generated with low confidence">
            <a:extLst>
              <a:ext uri="{FF2B5EF4-FFF2-40B4-BE49-F238E27FC236}">
                <a16:creationId xmlns:a16="http://schemas.microsoft.com/office/drawing/2014/main" id="{69E063E4-BF09-050D-4EDD-6B83D74B3791}"/>
              </a:ext>
            </a:extLst>
          </p:cNvPr>
          <p:cNvPicPr>
            <a:picLocks noChangeAspect="1"/>
          </p:cNvPicPr>
          <p:nvPr/>
        </p:nvPicPr>
        <p:blipFill>
          <a:blip r:embed="rId5"/>
          <a:stretch>
            <a:fillRect/>
          </a:stretch>
        </p:blipFill>
        <p:spPr>
          <a:xfrm>
            <a:off x="5626742" y="3752850"/>
            <a:ext cx="3286125" cy="1390650"/>
          </a:xfrm>
          <a:prstGeom prst="rect">
            <a:avLst/>
          </a:prstGeom>
        </p:spPr>
      </p:pic>
      <p:pic>
        <p:nvPicPr>
          <p:cNvPr id="11" name="Picture 10" descr="A picture containing indoor, fork, cut&#10;&#10;Description automatically generated">
            <a:extLst>
              <a:ext uri="{FF2B5EF4-FFF2-40B4-BE49-F238E27FC236}">
                <a16:creationId xmlns:a16="http://schemas.microsoft.com/office/drawing/2014/main" id="{F3CAD855-E236-FD97-2254-047962F405A3}"/>
              </a:ext>
            </a:extLst>
          </p:cNvPr>
          <p:cNvPicPr>
            <a:picLocks noChangeAspect="1"/>
          </p:cNvPicPr>
          <p:nvPr/>
        </p:nvPicPr>
        <p:blipFill>
          <a:blip r:embed="rId6"/>
          <a:stretch>
            <a:fillRect/>
          </a:stretch>
        </p:blipFill>
        <p:spPr>
          <a:xfrm>
            <a:off x="5631721" y="1302544"/>
            <a:ext cx="1633537" cy="2450306"/>
          </a:xfrm>
          <a:prstGeom prst="rect">
            <a:avLst/>
          </a:prstGeom>
        </p:spPr>
      </p:pic>
    </p:spTree>
    <p:extLst>
      <p:ext uri="{BB962C8B-B14F-4D97-AF65-F5344CB8AC3E}">
        <p14:creationId xmlns:p14="http://schemas.microsoft.com/office/powerpoint/2010/main" val="288938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2CC3D-D3BF-1F4A-A100-8BC2DDF4F8DA}"/>
              </a:ext>
            </a:extLst>
          </p:cNvPr>
          <p:cNvSpPr>
            <a:spLocks noGrp="1"/>
          </p:cNvSpPr>
          <p:nvPr>
            <p:ph type="body" sz="quarter" idx="11"/>
          </p:nvPr>
        </p:nvSpPr>
        <p:spPr>
          <a:xfrm>
            <a:off x="231133" y="1302544"/>
            <a:ext cx="4938344" cy="3011623"/>
          </a:xfrm>
        </p:spPr>
        <p:txBody>
          <a:bodyPr/>
          <a:lstStyle/>
          <a:p>
            <a:r>
              <a:rPr lang="en-US" sz="2000" dirty="0"/>
              <a:t>External partnerships</a:t>
            </a:r>
          </a:p>
          <a:p>
            <a:pPr lvl="1"/>
            <a:r>
              <a:rPr lang="en-US" sz="1700" dirty="0"/>
              <a:t>Peer organizations</a:t>
            </a:r>
          </a:p>
          <a:p>
            <a:pPr lvl="1"/>
            <a:r>
              <a:rPr lang="en-US" sz="1700" dirty="0"/>
              <a:t>Other healthcare sectors</a:t>
            </a:r>
          </a:p>
          <a:p>
            <a:pPr lvl="1"/>
            <a:r>
              <a:rPr lang="en-US" sz="1700" dirty="0"/>
              <a:t>Jurisdictional agencies</a:t>
            </a:r>
          </a:p>
          <a:p>
            <a:pPr lvl="1"/>
            <a:r>
              <a:rPr lang="en-US" sz="1700" dirty="0"/>
              <a:t>Private sector</a:t>
            </a:r>
          </a:p>
          <a:p>
            <a:r>
              <a:rPr lang="en-US" sz="2000" dirty="0"/>
              <a:t>Internal relationships</a:t>
            </a:r>
          </a:p>
          <a:p>
            <a:r>
              <a:rPr lang="en-US" sz="2000" dirty="0"/>
              <a:t>Public/community connections</a:t>
            </a:r>
          </a:p>
        </p:txBody>
      </p:sp>
      <p:sp>
        <p:nvSpPr>
          <p:cNvPr id="3" name="Title 2">
            <a:extLst>
              <a:ext uri="{FF2B5EF4-FFF2-40B4-BE49-F238E27FC236}">
                <a16:creationId xmlns:a16="http://schemas.microsoft.com/office/drawing/2014/main" id="{C4A07172-7741-824B-A25A-BB80D3DDFCB6}"/>
              </a:ext>
            </a:extLst>
          </p:cNvPr>
          <p:cNvSpPr>
            <a:spLocks noGrp="1"/>
          </p:cNvSpPr>
          <p:nvPr>
            <p:ph type="title"/>
          </p:nvPr>
        </p:nvSpPr>
        <p:spPr/>
        <p:txBody>
          <a:bodyPr lIns="0"/>
          <a:lstStyle/>
          <a:p>
            <a:r>
              <a:rPr lang="en-US" sz="3000" dirty="0"/>
              <a:t>INTERCONNECTIONS</a:t>
            </a:r>
          </a:p>
        </p:txBody>
      </p:sp>
      <p:pic>
        <p:nvPicPr>
          <p:cNvPr id="5" name="Picture 4" descr="Text&#10;&#10;Description automatically generated">
            <a:extLst>
              <a:ext uri="{FF2B5EF4-FFF2-40B4-BE49-F238E27FC236}">
                <a16:creationId xmlns:a16="http://schemas.microsoft.com/office/drawing/2014/main" id="{480E4C55-3E21-7CF5-062D-9A216B416821}"/>
              </a:ext>
            </a:extLst>
          </p:cNvPr>
          <p:cNvPicPr>
            <a:picLocks noChangeAspect="1"/>
          </p:cNvPicPr>
          <p:nvPr/>
        </p:nvPicPr>
        <p:blipFill>
          <a:blip r:embed="rId3"/>
          <a:stretch>
            <a:fillRect/>
          </a:stretch>
        </p:blipFill>
        <p:spPr>
          <a:xfrm>
            <a:off x="5169477" y="0"/>
            <a:ext cx="3974523" cy="5143500"/>
          </a:xfrm>
          <a:prstGeom prst="rect">
            <a:avLst/>
          </a:prstGeom>
        </p:spPr>
      </p:pic>
    </p:spTree>
    <p:extLst>
      <p:ext uri="{BB962C8B-B14F-4D97-AF65-F5344CB8AC3E}">
        <p14:creationId xmlns:p14="http://schemas.microsoft.com/office/powerpoint/2010/main" val="2202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935530-666B-ABE2-DD16-47B6EE612BC3}"/>
              </a:ext>
            </a:extLst>
          </p:cNvPr>
          <p:cNvSpPr/>
          <p:nvPr/>
        </p:nvSpPr>
        <p:spPr>
          <a:xfrm>
            <a:off x="0" y="0"/>
            <a:ext cx="9144000" cy="51435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EC23C46-54C6-463D-CFBE-8914F6B5C264}"/>
              </a:ext>
            </a:extLst>
          </p:cNvPr>
          <p:cNvSpPr>
            <a:spLocks noGrp="1"/>
          </p:cNvSpPr>
          <p:nvPr>
            <p:ph type="title"/>
          </p:nvPr>
        </p:nvSpPr>
        <p:spPr>
          <a:xfrm>
            <a:off x="243586" y="278633"/>
            <a:ext cx="6212632" cy="743999"/>
          </a:xfrm>
        </p:spPr>
        <p:txBody>
          <a:bodyPr/>
          <a:lstStyle/>
          <a:p>
            <a:r>
              <a:rPr lang="en-US" sz="3000" dirty="0">
                <a:solidFill>
                  <a:schemeClr val="bg2"/>
                </a:solidFill>
              </a:rPr>
              <a:t>BARRIERS AND FACILITATORS</a:t>
            </a:r>
          </a:p>
        </p:txBody>
      </p:sp>
      <p:pic>
        <p:nvPicPr>
          <p:cNvPr id="5" name="Picture 4" descr="Bar_RtAngle_7502_RGB.png">
            <a:extLst>
              <a:ext uri="{FF2B5EF4-FFF2-40B4-BE49-F238E27FC236}">
                <a16:creationId xmlns:a16="http://schemas.microsoft.com/office/drawing/2014/main" id="{988F9A63-375F-5378-2F86-C541EA204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85" y="1078354"/>
            <a:ext cx="3474958" cy="45719"/>
          </a:xfrm>
          <a:prstGeom prst="rect">
            <a:avLst/>
          </a:prstGeom>
        </p:spPr>
      </p:pic>
      <p:pic>
        <p:nvPicPr>
          <p:cNvPr id="13" name="Picture 12" descr="Diagram, text&#10;&#10;Description automatically generated">
            <a:extLst>
              <a:ext uri="{FF2B5EF4-FFF2-40B4-BE49-F238E27FC236}">
                <a16:creationId xmlns:a16="http://schemas.microsoft.com/office/drawing/2014/main" id="{28421ED0-31F7-3E87-572A-07CC6B38BA74}"/>
              </a:ext>
            </a:extLst>
          </p:cNvPr>
          <p:cNvPicPr>
            <a:picLocks noChangeAspect="1"/>
          </p:cNvPicPr>
          <p:nvPr/>
        </p:nvPicPr>
        <p:blipFill>
          <a:blip r:embed="rId4"/>
          <a:stretch>
            <a:fillRect/>
          </a:stretch>
        </p:blipFill>
        <p:spPr>
          <a:xfrm>
            <a:off x="243585" y="1341790"/>
            <a:ext cx="5360578" cy="3206880"/>
          </a:xfrm>
          <a:prstGeom prst="rect">
            <a:avLst/>
          </a:prstGeom>
        </p:spPr>
      </p:pic>
      <p:sp>
        <p:nvSpPr>
          <p:cNvPr id="14" name="Text Placeholder 1">
            <a:extLst>
              <a:ext uri="{FF2B5EF4-FFF2-40B4-BE49-F238E27FC236}">
                <a16:creationId xmlns:a16="http://schemas.microsoft.com/office/drawing/2014/main" id="{782DCD06-79A8-E5FF-2BB4-0A8E266CCF63}"/>
              </a:ext>
            </a:extLst>
          </p:cNvPr>
          <p:cNvSpPr>
            <a:spLocks noGrp="1"/>
          </p:cNvSpPr>
          <p:nvPr>
            <p:ph type="body" sz="quarter" idx="11"/>
          </p:nvPr>
        </p:nvSpPr>
        <p:spPr>
          <a:xfrm>
            <a:off x="5918152" y="1341790"/>
            <a:ext cx="2907194" cy="3206880"/>
          </a:xfrm>
        </p:spPr>
        <p:txBody>
          <a:bodyPr/>
          <a:lstStyle/>
          <a:p>
            <a:r>
              <a:rPr lang="en-US" sz="2000" dirty="0">
                <a:solidFill>
                  <a:schemeClr val="bg2"/>
                </a:solidFill>
              </a:rPr>
              <a:t>Ground conditions can modify heat response</a:t>
            </a:r>
          </a:p>
          <a:p>
            <a:r>
              <a:rPr lang="en-US" sz="2000" dirty="0">
                <a:solidFill>
                  <a:schemeClr val="bg2"/>
                </a:solidFill>
              </a:rPr>
              <a:t>Mixed effects vary based on local context, or are both barriers and facilitators</a:t>
            </a:r>
          </a:p>
        </p:txBody>
      </p:sp>
    </p:spTree>
    <p:extLst>
      <p:ext uri="{BB962C8B-B14F-4D97-AF65-F5344CB8AC3E}">
        <p14:creationId xmlns:p14="http://schemas.microsoft.com/office/powerpoint/2010/main" val="910517551"/>
      </p:ext>
    </p:extLst>
  </p:cSld>
  <p:clrMapOvr>
    <a:masterClrMapping/>
  </p:clrMapOvr>
</p:sld>
</file>

<file path=ppt/theme/theme1.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421</TotalTime>
  <Words>1369</Words>
  <Application>Microsoft Office PowerPoint</Application>
  <PresentationFormat>On-screen Show (16:9)</PresentationFormat>
  <Paragraphs>93</Paragraphs>
  <Slides>12</Slides>
  <Notes>11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Encode Sans Normal Black</vt:lpstr>
      <vt:lpstr>Lucida Grande</vt:lpstr>
      <vt:lpstr>Open Sans</vt:lpstr>
      <vt:lpstr>Uni Sans Regular</vt:lpstr>
      <vt:lpstr>1_Custom Design</vt:lpstr>
      <vt:lpstr>THE HEAT IS ON: IMPROVING EXTREME HEAT EVENT RESILIENCE IN WESTERN WASHINGTON’S HEALTHCARE COMMUNITY</vt:lpstr>
      <vt:lpstr>CONTEXT</vt:lpstr>
      <vt:lpstr>EHE IMPACTS</vt:lpstr>
      <vt:lpstr>METHODS</vt:lpstr>
      <vt:lpstr>HEAT-RELATED CHALLENGES</vt:lpstr>
      <vt:lpstr>EFFECTIVE EHE RESPONSE</vt:lpstr>
      <vt:lpstr>RESOURCES UTILIZED</vt:lpstr>
      <vt:lpstr>INTERCONNECTIONS</vt:lpstr>
      <vt:lpstr>BARRIERS AND FACILITATORS</vt:lpstr>
      <vt:lpstr>FUTURE NEEDS</vt:lpstr>
      <vt:lpstr>RECOMMENDATIONS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Matias Korfmacher</cp:lastModifiedBy>
  <cp:revision>37</cp:revision>
  <cp:lastPrinted>2016-02-10T20:19:12Z</cp:lastPrinted>
  <dcterms:created xsi:type="dcterms:W3CDTF">2014-10-14T00:51:43Z</dcterms:created>
  <dcterms:modified xsi:type="dcterms:W3CDTF">2023-04-05T23:35:03Z</dcterms:modified>
</cp:coreProperties>
</file>